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
      <p:font typeface="Proxima Nova Extrabold"/>
      <p:bold r:id="rId23"/>
    </p:embeddedFont>
    <p:embeddedFont>
      <p:font typeface="Proxima Nova Semibold"/>
      <p:regular r:id="rId24"/>
      <p:bold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ProximaNovaSemibold-regular.fntdata"/><Relationship Id="rId23" Type="http://schemas.openxmlformats.org/officeDocument/2006/relationships/font" Target="fonts/ProximaNovaExtra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Semibold-boldItalic.fntdata"/><Relationship Id="rId25" Type="http://schemas.openxmlformats.org/officeDocument/2006/relationships/font" Target="fonts/ProximaNov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roximaNov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300">
                <a:solidFill>
                  <a:srgbClr val="2A2A2A"/>
                </a:solidFill>
                <a:latin typeface="Proxima Nova"/>
                <a:ea typeface="Proxima Nova"/>
                <a:cs typeface="Proxima Nova"/>
                <a:sym typeface="Proxima Nova"/>
              </a:rPr>
              <a:t>IMPORTANTE: Es necesario hacer un copia y no trabajar sobre este archivo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69f104cc5_17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69f104cc5_17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79ac244d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79ac244d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ced1d011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ced1d011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ced1d0117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ced1d0117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d69f104c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d69f104c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69f104cc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69f104cc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69f104cc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69f104cc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69f104cc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69f104cc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69f104cc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69f104cc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69f104cc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69f104cc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69f104cc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69f104cc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69f104cc5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69f104cc5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1.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5.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9.png"/><Relationship Id="rId9"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7.png"/><Relationship Id="rId7"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3.png"/><Relationship Id="rId10"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8535" l="0" r="0" t="-8547"/>
          <a:stretch/>
        </p:blipFill>
        <p:spPr>
          <a:xfrm>
            <a:off x="1938325" y="4476526"/>
            <a:ext cx="386400" cy="325279"/>
          </a:xfrm>
          <a:prstGeom prst="rect">
            <a:avLst/>
          </a:prstGeom>
          <a:noFill/>
          <a:ln>
            <a:noFill/>
          </a:ln>
        </p:spPr>
      </p:pic>
      <p:sp>
        <p:nvSpPr>
          <p:cNvPr id="55" name="Google Shape;55;p13"/>
          <p:cNvSpPr txBox="1"/>
          <p:nvPr/>
        </p:nvSpPr>
        <p:spPr>
          <a:xfrm>
            <a:off x="639875" y="1388475"/>
            <a:ext cx="5029200" cy="1400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s" sz="8500">
                <a:solidFill>
                  <a:srgbClr val="FFDB00"/>
                </a:solidFill>
                <a:latin typeface="Proxima Nova Extrabold"/>
                <a:ea typeface="Proxima Nova Extrabold"/>
                <a:cs typeface="Proxima Nova Extrabold"/>
                <a:sym typeface="Proxima Nova Extrabold"/>
              </a:rPr>
              <a:t>Título</a:t>
            </a:r>
            <a:endParaRPr sz="8500">
              <a:solidFill>
                <a:srgbClr val="FFDB00"/>
              </a:solidFill>
              <a:latin typeface="Proxima Nova Extrabold"/>
              <a:ea typeface="Proxima Nova Extrabold"/>
              <a:cs typeface="Proxima Nova Extrabold"/>
              <a:sym typeface="Proxima Nova Extrabold"/>
            </a:endParaRPr>
          </a:p>
        </p:txBody>
      </p:sp>
      <p:sp>
        <p:nvSpPr>
          <p:cNvPr id="56" name="Google Shape;56;p13"/>
          <p:cNvSpPr txBox="1"/>
          <p:nvPr/>
        </p:nvSpPr>
        <p:spPr>
          <a:xfrm>
            <a:off x="704700" y="2675875"/>
            <a:ext cx="38673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s" sz="3000">
                <a:solidFill>
                  <a:srgbClr val="FFDB00"/>
                </a:solidFill>
                <a:latin typeface="Proxima Nova"/>
                <a:ea typeface="Proxima Nova"/>
                <a:cs typeface="Proxima Nova"/>
                <a:sym typeface="Proxima Nova"/>
              </a:rPr>
              <a:t>//</a:t>
            </a:r>
            <a:r>
              <a:rPr lang="es" sz="3000">
                <a:solidFill>
                  <a:srgbClr val="FFFFFF"/>
                </a:solidFill>
                <a:latin typeface="Proxima Nova"/>
                <a:ea typeface="Proxima Nova"/>
                <a:cs typeface="Proxima Nova"/>
                <a:sym typeface="Proxima Nova"/>
              </a:rPr>
              <a:t>Bajada</a:t>
            </a:r>
            <a:endParaRPr sz="3000">
              <a:solidFill>
                <a:srgbClr val="FFFFFF"/>
              </a:solidFill>
              <a:latin typeface="Proxima Nova"/>
              <a:ea typeface="Proxima Nova"/>
              <a:cs typeface="Proxima Nova"/>
              <a:sym typeface="Proxima Nova"/>
            </a:endParaRPr>
          </a:p>
        </p:txBody>
      </p:sp>
      <p:pic>
        <p:nvPicPr>
          <p:cNvPr id="57" name="Google Shape;57;p13"/>
          <p:cNvPicPr preferRelativeResize="0"/>
          <p:nvPr/>
        </p:nvPicPr>
        <p:blipFill>
          <a:blip r:embed="rId4">
            <a:alphaModFix/>
          </a:blip>
          <a:stretch>
            <a:fillRect/>
          </a:stretch>
        </p:blipFill>
        <p:spPr>
          <a:xfrm>
            <a:off x="7835800" y="3832093"/>
            <a:ext cx="1308200" cy="1311400"/>
          </a:xfrm>
          <a:prstGeom prst="rect">
            <a:avLst/>
          </a:prstGeom>
          <a:noFill/>
          <a:ln>
            <a:noFill/>
          </a:ln>
        </p:spPr>
      </p:pic>
      <p:pic>
        <p:nvPicPr>
          <p:cNvPr id="58" name="Google Shape;58;p13"/>
          <p:cNvPicPr preferRelativeResize="0"/>
          <p:nvPr/>
        </p:nvPicPr>
        <p:blipFill>
          <a:blip r:embed="rId5">
            <a:alphaModFix/>
          </a:blip>
          <a:stretch>
            <a:fillRect/>
          </a:stretch>
        </p:blipFill>
        <p:spPr>
          <a:xfrm>
            <a:off x="7685442" y="3654500"/>
            <a:ext cx="386409" cy="387350"/>
          </a:xfrm>
          <a:prstGeom prst="rect">
            <a:avLst/>
          </a:prstGeom>
          <a:noFill/>
          <a:ln>
            <a:noFill/>
          </a:ln>
        </p:spPr>
      </p:pic>
      <p:pic>
        <p:nvPicPr>
          <p:cNvPr id="59" name="Google Shape;59;p13"/>
          <p:cNvPicPr preferRelativeResize="0"/>
          <p:nvPr/>
        </p:nvPicPr>
        <p:blipFill rotWithShape="1">
          <a:blip r:embed="rId6">
            <a:alphaModFix/>
          </a:blip>
          <a:srcRect b="0" l="39242" r="0" t="34271"/>
          <a:stretch/>
        </p:blipFill>
        <p:spPr>
          <a:xfrm>
            <a:off x="0" y="0"/>
            <a:ext cx="1998427" cy="1057426"/>
          </a:xfrm>
          <a:prstGeom prst="rect">
            <a:avLst/>
          </a:prstGeom>
          <a:noFill/>
          <a:ln>
            <a:noFill/>
          </a:ln>
        </p:spPr>
      </p:pic>
      <p:pic>
        <p:nvPicPr>
          <p:cNvPr id="60" name="Google Shape;60;p13"/>
          <p:cNvPicPr preferRelativeResize="0"/>
          <p:nvPr/>
        </p:nvPicPr>
        <p:blipFill>
          <a:blip r:embed="rId7">
            <a:alphaModFix/>
          </a:blip>
          <a:stretch>
            <a:fillRect/>
          </a:stretch>
        </p:blipFill>
        <p:spPr>
          <a:xfrm>
            <a:off x="760850" y="4309375"/>
            <a:ext cx="1085725" cy="49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4646"/>
        </a:solidFill>
      </p:bgPr>
    </p:bg>
    <p:spTree>
      <p:nvGrpSpPr>
        <p:cNvPr id="183" name="Shape 183"/>
        <p:cNvGrpSpPr/>
        <p:nvPr/>
      </p:nvGrpSpPr>
      <p:grpSpPr>
        <a:xfrm>
          <a:off x="0" y="0"/>
          <a:ext cx="0" cy="0"/>
          <a:chOff x="0" y="0"/>
          <a:chExt cx="0" cy="0"/>
        </a:xfrm>
      </p:grpSpPr>
      <p:sp>
        <p:nvSpPr>
          <p:cNvPr id="184" name="Google Shape;184;p22"/>
          <p:cNvSpPr txBox="1"/>
          <p:nvPr/>
        </p:nvSpPr>
        <p:spPr>
          <a:xfrm>
            <a:off x="416300" y="338775"/>
            <a:ext cx="46212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EEEEEE"/>
                </a:solidFill>
                <a:latin typeface="Proxima Nova Semibold"/>
                <a:ea typeface="Proxima Nova Semibold"/>
                <a:cs typeface="Proxima Nova Semibold"/>
                <a:sym typeface="Proxima Nova Semibold"/>
              </a:rPr>
              <a:t>Logos |</a:t>
            </a:r>
            <a:r>
              <a:rPr lang="es" sz="3000">
                <a:solidFill>
                  <a:srgbClr val="FFDB00"/>
                </a:solidFill>
                <a:latin typeface="Proxima Nova Semibold"/>
                <a:ea typeface="Proxima Nova Semibold"/>
                <a:cs typeface="Proxima Nova Semibold"/>
                <a:sym typeface="Proxima Nova Semibold"/>
              </a:rPr>
              <a:t> </a:t>
            </a:r>
            <a:r>
              <a:rPr lang="es" sz="3000">
                <a:solidFill>
                  <a:srgbClr val="FFDB00"/>
                </a:solidFill>
                <a:latin typeface="Proxima Nova Extrabold"/>
                <a:ea typeface="Proxima Nova Extrabold"/>
                <a:cs typeface="Proxima Nova Extrabold"/>
                <a:sym typeface="Proxima Nova Extrabold"/>
              </a:rPr>
              <a:t>Buddy Program</a:t>
            </a:r>
            <a:endParaRPr sz="3000">
              <a:solidFill>
                <a:srgbClr val="FFDB00"/>
              </a:solidFill>
              <a:latin typeface="Proxima Nova Extrabold"/>
              <a:ea typeface="Proxima Nova Extrabold"/>
              <a:cs typeface="Proxima Nova Extrabold"/>
              <a:sym typeface="Proxima Nova Extrabold"/>
            </a:endParaRPr>
          </a:p>
        </p:txBody>
      </p:sp>
      <p:pic>
        <p:nvPicPr>
          <p:cNvPr id="185" name="Google Shape;185;p22"/>
          <p:cNvPicPr preferRelativeResize="0"/>
          <p:nvPr/>
        </p:nvPicPr>
        <p:blipFill>
          <a:blip r:embed="rId3">
            <a:alphaModFix/>
          </a:blip>
          <a:stretch>
            <a:fillRect/>
          </a:stretch>
        </p:blipFill>
        <p:spPr>
          <a:xfrm>
            <a:off x="416300" y="1461300"/>
            <a:ext cx="3293281" cy="874275"/>
          </a:xfrm>
          <a:prstGeom prst="rect">
            <a:avLst/>
          </a:prstGeom>
          <a:noFill/>
          <a:ln>
            <a:noFill/>
          </a:ln>
        </p:spPr>
      </p:pic>
      <p:pic>
        <p:nvPicPr>
          <p:cNvPr id="186" name="Google Shape;186;p22"/>
          <p:cNvPicPr preferRelativeResize="0"/>
          <p:nvPr/>
        </p:nvPicPr>
        <p:blipFill rotWithShape="1">
          <a:blip r:embed="rId4">
            <a:alphaModFix/>
          </a:blip>
          <a:srcRect b="0" l="0" r="0" t="0"/>
          <a:stretch/>
        </p:blipFill>
        <p:spPr>
          <a:xfrm>
            <a:off x="4382125" y="1461300"/>
            <a:ext cx="3293281" cy="874275"/>
          </a:xfrm>
          <a:prstGeom prst="rect">
            <a:avLst/>
          </a:prstGeom>
          <a:noFill/>
          <a:ln>
            <a:noFill/>
          </a:ln>
        </p:spPr>
      </p:pic>
      <p:pic>
        <p:nvPicPr>
          <p:cNvPr id="187" name="Google Shape;187;p22"/>
          <p:cNvPicPr preferRelativeResize="0"/>
          <p:nvPr/>
        </p:nvPicPr>
        <p:blipFill rotWithShape="1">
          <a:blip r:embed="rId5">
            <a:alphaModFix/>
          </a:blip>
          <a:srcRect b="278" l="0" r="0" t="288"/>
          <a:stretch/>
        </p:blipFill>
        <p:spPr>
          <a:xfrm>
            <a:off x="416300" y="2781050"/>
            <a:ext cx="3293282" cy="87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4646"/>
        </a:solidFill>
      </p:bgPr>
    </p:bg>
    <p:spTree>
      <p:nvGrpSpPr>
        <p:cNvPr id="191" name="Shape 191"/>
        <p:cNvGrpSpPr/>
        <p:nvPr/>
      </p:nvGrpSpPr>
      <p:grpSpPr>
        <a:xfrm>
          <a:off x="0" y="0"/>
          <a:ext cx="0" cy="0"/>
          <a:chOff x="0" y="0"/>
          <a:chExt cx="0" cy="0"/>
        </a:xfrm>
      </p:grpSpPr>
      <p:sp>
        <p:nvSpPr>
          <p:cNvPr id="192" name="Google Shape;192;p23"/>
          <p:cNvSpPr txBox="1"/>
          <p:nvPr/>
        </p:nvSpPr>
        <p:spPr>
          <a:xfrm>
            <a:off x="416300" y="338775"/>
            <a:ext cx="5951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EEEEEE"/>
                </a:solidFill>
                <a:latin typeface="Proxima Nova Semibold"/>
                <a:ea typeface="Proxima Nova Semibold"/>
                <a:cs typeface="Proxima Nova Semibold"/>
                <a:sym typeface="Proxima Nova Semibold"/>
              </a:rPr>
              <a:t>Headers |</a:t>
            </a:r>
            <a:r>
              <a:rPr lang="es" sz="3000">
                <a:solidFill>
                  <a:srgbClr val="FFDB00"/>
                </a:solidFill>
                <a:latin typeface="Proxima Nova Semibold"/>
                <a:ea typeface="Proxima Nova Semibold"/>
                <a:cs typeface="Proxima Nova Semibold"/>
                <a:sym typeface="Proxima Nova Semibold"/>
              </a:rPr>
              <a:t> </a:t>
            </a:r>
            <a:r>
              <a:rPr lang="es" sz="3000">
                <a:solidFill>
                  <a:srgbClr val="FFDB00"/>
                </a:solidFill>
                <a:latin typeface="Proxima Nova Extrabold"/>
                <a:ea typeface="Proxima Nova Extrabold"/>
                <a:cs typeface="Proxima Nova Extrabold"/>
                <a:sym typeface="Proxima Nova Extrabold"/>
              </a:rPr>
              <a:t>IT Boarding</a:t>
            </a:r>
            <a:endParaRPr sz="3000">
              <a:solidFill>
                <a:srgbClr val="FFDB00"/>
              </a:solidFill>
              <a:latin typeface="Proxima Nova Extrabold"/>
              <a:ea typeface="Proxima Nova Extrabold"/>
              <a:cs typeface="Proxima Nova Extrabold"/>
              <a:sym typeface="Proxima Nova Extrabold"/>
            </a:endParaRPr>
          </a:p>
        </p:txBody>
      </p:sp>
      <p:grpSp>
        <p:nvGrpSpPr>
          <p:cNvPr id="193" name="Google Shape;193;p23"/>
          <p:cNvGrpSpPr/>
          <p:nvPr/>
        </p:nvGrpSpPr>
        <p:grpSpPr>
          <a:xfrm>
            <a:off x="685675" y="1071475"/>
            <a:ext cx="7553400" cy="1019100"/>
            <a:chOff x="685675" y="1071475"/>
            <a:chExt cx="7553400" cy="1019100"/>
          </a:xfrm>
        </p:grpSpPr>
        <p:sp>
          <p:nvSpPr>
            <p:cNvPr id="194" name="Google Shape;194;p23"/>
            <p:cNvSpPr/>
            <p:nvPr/>
          </p:nvSpPr>
          <p:spPr>
            <a:xfrm>
              <a:off x="685675" y="1071475"/>
              <a:ext cx="7553400" cy="1019100"/>
            </a:xfrm>
            <a:prstGeom prst="rect">
              <a:avLst/>
            </a:prstGeom>
            <a:solidFill>
              <a:srgbClr val="2A2A2A"/>
            </a:solidFill>
            <a:ln cap="flat" cmpd="sng" w="9525">
              <a:solidFill>
                <a:srgbClr val="2A2A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23"/>
            <p:cNvPicPr preferRelativeResize="0"/>
            <p:nvPr/>
          </p:nvPicPr>
          <p:blipFill rotWithShape="1">
            <a:blip r:embed="rId3">
              <a:alphaModFix/>
            </a:blip>
            <a:srcRect b="0" l="39242" r="0" t="42811"/>
            <a:stretch/>
          </p:blipFill>
          <p:spPr>
            <a:xfrm>
              <a:off x="816150" y="1133776"/>
              <a:ext cx="604301" cy="278201"/>
            </a:xfrm>
            <a:prstGeom prst="rect">
              <a:avLst/>
            </a:prstGeom>
            <a:noFill/>
            <a:ln>
              <a:noFill/>
            </a:ln>
          </p:spPr>
        </p:pic>
        <p:pic>
          <p:nvPicPr>
            <p:cNvPr id="196" name="Google Shape;196;p23"/>
            <p:cNvPicPr preferRelativeResize="0"/>
            <p:nvPr/>
          </p:nvPicPr>
          <p:blipFill>
            <a:blip r:embed="rId4">
              <a:alphaModFix/>
            </a:blip>
            <a:stretch>
              <a:fillRect/>
            </a:stretch>
          </p:blipFill>
          <p:spPr>
            <a:xfrm rot="5400000">
              <a:off x="1466511" y="1441587"/>
              <a:ext cx="303475" cy="304200"/>
            </a:xfrm>
            <a:prstGeom prst="rect">
              <a:avLst/>
            </a:prstGeom>
            <a:noFill/>
            <a:ln>
              <a:noFill/>
            </a:ln>
          </p:spPr>
        </p:pic>
        <p:pic>
          <p:nvPicPr>
            <p:cNvPr id="197" name="Google Shape;197;p23"/>
            <p:cNvPicPr preferRelativeResize="0"/>
            <p:nvPr/>
          </p:nvPicPr>
          <p:blipFill rotWithShape="1">
            <a:blip r:embed="rId3">
              <a:alphaModFix/>
            </a:blip>
            <a:srcRect b="0" l="39242" r="0" t="42811"/>
            <a:stretch/>
          </p:blipFill>
          <p:spPr>
            <a:xfrm>
              <a:off x="7486200" y="1724826"/>
              <a:ext cx="604301" cy="278201"/>
            </a:xfrm>
            <a:prstGeom prst="rect">
              <a:avLst/>
            </a:prstGeom>
            <a:noFill/>
            <a:ln>
              <a:noFill/>
            </a:ln>
          </p:spPr>
        </p:pic>
        <p:pic>
          <p:nvPicPr>
            <p:cNvPr id="198" name="Google Shape;198;p23"/>
            <p:cNvPicPr preferRelativeResize="0"/>
            <p:nvPr/>
          </p:nvPicPr>
          <p:blipFill>
            <a:blip r:embed="rId5">
              <a:alphaModFix/>
            </a:blip>
            <a:stretch>
              <a:fillRect/>
            </a:stretch>
          </p:blipFill>
          <p:spPr>
            <a:xfrm rot="10800000">
              <a:off x="1120375" y="1441951"/>
              <a:ext cx="300075" cy="300825"/>
            </a:xfrm>
            <a:prstGeom prst="rect">
              <a:avLst/>
            </a:prstGeom>
            <a:noFill/>
            <a:ln>
              <a:noFill/>
            </a:ln>
          </p:spPr>
        </p:pic>
        <p:pic>
          <p:nvPicPr>
            <p:cNvPr id="199" name="Google Shape;199;p23"/>
            <p:cNvPicPr preferRelativeResize="0"/>
            <p:nvPr/>
          </p:nvPicPr>
          <p:blipFill>
            <a:blip r:embed="rId6">
              <a:alphaModFix/>
            </a:blip>
            <a:stretch>
              <a:fillRect/>
            </a:stretch>
          </p:blipFill>
          <p:spPr>
            <a:xfrm>
              <a:off x="3608175" y="1143888"/>
              <a:ext cx="1927650" cy="874275"/>
            </a:xfrm>
            <a:prstGeom prst="rect">
              <a:avLst/>
            </a:prstGeom>
            <a:noFill/>
            <a:ln>
              <a:noFill/>
            </a:ln>
          </p:spPr>
        </p:pic>
      </p:grpSp>
      <p:grpSp>
        <p:nvGrpSpPr>
          <p:cNvPr id="200" name="Google Shape;200;p23"/>
          <p:cNvGrpSpPr/>
          <p:nvPr/>
        </p:nvGrpSpPr>
        <p:grpSpPr>
          <a:xfrm>
            <a:off x="685675" y="2392875"/>
            <a:ext cx="7553400" cy="1019100"/>
            <a:chOff x="685675" y="1071475"/>
            <a:chExt cx="7553400" cy="1019100"/>
          </a:xfrm>
        </p:grpSpPr>
        <p:sp>
          <p:nvSpPr>
            <p:cNvPr id="201" name="Google Shape;201;p23"/>
            <p:cNvSpPr/>
            <p:nvPr/>
          </p:nvSpPr>
          <p:spPr>
            <a:xfrm>
              <a:off x="685675" y="1071475"/>
              <a:ext cx="7553400" cy="1019100"/>
            </a:xfrm>
            <a:prstGeom prst="rect">
              <a:avLst/>
            </a:prstGeom>
            <a:solidFill>
              <a:srgbClr val="2A2A2A"/>
            </a:solidFill>
            <a:ln cap="flat" cmpd="sng" w="9525">
              <a:solidFill>
                <a:srgbClr val="2A2A2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23"/>
            <p:cNvPicPr preferRelativeResize="0"/>
            <p:nvPr/>
          </p:nvPicPr>
          <p:blipFill rotWithShape="1">
            <a:blip r:embed="rId3">
              <a:alphaModFix/>
            </a:blip>
            <a:srcRect b="0" l="39242" r="0" t="42811"/>
            <a:stretch/>
          </p:blipFill>
          <p:spPr>
            <a:xfrm>
              <a:off x="816150" y="1133776"/>
              <a:ext cx="604301" cy="278201"/>
            </a:xfrm>
            <a:prstGeom prst="rect">
              <a:avLst/>
            </a:prstGeom>
            <a:noFill/>
            <a:ln>
              <a:noFill/>
            </a:ln>
          </p:spPr>
        </p:pic>
        <p:pic>
          <p:nvPicPr>
            <p:cNvPr id="203" name="Google Shape;203;p23"/>
            <p:cNvPicPr preferRelativeResize="0"/>
            <p:nvPr/>
          </p:nvPicPr>
          <p:blipFill>
            <a:blip r:embed="rId4">
              <a:alphaModFix/>
            </a:blip>
            <a:stretch>
              <a:fillRect/>
            </a:stretch>
          </p:blipFill>
          <p:spPr>
            <a:xfrm rot="5400000">
              <a:off x="1466511" y="1441587"/>
              <a:ext cx="303475" cy="304200"/>
            </a:xfrm>
            <a:prstGeom prst="rect">
              <a:avLst/>
            </a:prstGeom>
            <a:noFill/>
            <a:ln>
              <a:noFill/>
            </a:ln>
          </p:spPr>
        </p:pic>
        <p:pic>
          <p:nvPicPr>
            <p:cNvPr id="204" name="Google Shape;204;p23"/>
            <p:cNvPicPr preferRelativeResize="0"/>
            <p:nvPr/>
          </p:nvPicPr>
          <p:blipFill rotWithShape="1">
            <a:blip r:embed="rId3">
              <a:alphaModFix/>
            </a:blip>
            <a:srcRect b="0" l="39242" r="0" t="42811"/>
            <a:stretch/>
          </p:blipFill>
          <p:spPr>
            <a:xfrm>
              <a:off x="7486200" y="1724826"/>
              <a:ext cx="604301" cy="278201"/>
            </a:xfrm>
            <a:prstGeom prst="rect">
              <a:avLst/>
            </a:prstGeom>
            <a:noFill/>
            <a:ln>
              <a:noFill/>
            </a:ln>
          </p:spPr>
        </p:pic>
        <p:pic>
          <p:nvPicPr>
            <p:cNvPr id="205" name="Google Shape;205;p23"/>
            <p:cNvPicPr preferRelativeResize="0"/>
            <p:nvPr/>
          </p:nvPicPr>
          <p:blipFill>
            <a:blip r:embed="rId5">
              <a:alphaModFix/>
            </a:blip>
            <a:stretch>
              <a:fillRect/>
            </a:stretch>
          </p:blipFill>
          <p:spPr>
            <a:xfrm rot="10800000">
              <a:off x="1120375" y="1441951"/>
              <a:ext cx="300075" cy="300825"/>
            </a:xfrm>
            <a:prstGeom prst="rect">
              <a:avLst/>
            </a:prstGeom>
            <a:noFill/>
            <a:ln>
              <a:noFill/>
            </a:ln>
          </p:spPr>
        </p:pic>
      </p:grpSp>
      <p:sp>
        <p:nvSpPr>
          <p:cNvPr id="206" name="Google Shape;206;p23"/>
          <p:cNvSpPr/>
          <p:nvPr/>
        </p:nvSpPr>
        <p:spPr>
          <a:xfrm>
            <a:off x="3427975" y="2938325"/>
            <a:ext cx="2068800" cy="289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434343"/>
                </a:solidFill>
                <a:latin typeface="Proxima Nova"/>
                <a:ea typeface="Proxima Nova"/>
                <a:cs typeface="Proxima Nova"/>
                <a:sym typeface="Proxima Nova"/>
              </a:rPr>
              <a:t>PREGUNTAS FRECUENTES</a:t>
            </a:r>
            <a:endParaRPr sz="1200">
              <a:solidFill>
                <a:srgbClr val="434343"/>
              </a:solidFill>
              <a:latin typeface="Proxima Nova"/>
              <a:ea typeface="Proxima Nova"/>
              <a:cs typeface="Proxima Nova"/>
              <a:sym typeface="Proxima Nova"/>
            </a:endParaRPr>
          </a:p>
        </p:txBody>
      </p:sp>
      <p:sp>
        <p:nvSpPr>
          <p:cNvPr id="207" name="Google Shape;207;p23"/>
          <p:cNvSpPr txBox="1"/>
          <p:nvPr/>
        </p:nvSpPr>
        <p:spPr>
          <a:xfrm>
            <a:off x="685675" y="2545275"/>
            <a:ext cx="7553400" cy="4311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s" sz="2200">
                <a:solidFill>
                  <a:srgbClr val="FFDB00"/>
                </a:solidFill>
                <a:latin typeface="Proxima Nova Extrabold"/>
                <a:ea typeface="Proxima Nova Extrabold"/>
                <a:cs typeface="Proxima Nova Extrabold"/>
                <a:sym typeface="Proxima Nova Extrabold"/>
              </a:rPr>
              <a:t>IT CAREER PATH</a:t>
            </a:r>
            <a:endParaRPr sz="2200">
              <a:solidFill>
                <a:srgbClr val="FFDB00"/>
              </a:solidFill>
              <a:latin typeface="Proxima Nova Extrabold"/>
              <a:ea typeface="Proxima Nova Extrabold"/>
              <a:cs typeface="Proxima Nova Extrabold"/>
              <a:sym typeface="Proxima Nova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211" name="Shape 211"/>
        <p:cNvGrpSpPr/>
        <p:nvPr/>
      </p:nvGrpSpPr>
      <p:grpSpPr>
        <a:xfrm>
          <a:off x="0" y="0"/>
          <a:ext cx="0" cy="0"/>
          <a:chOff x="0" y="0"/>
          <a:chExt cx="0" cy="0"/>
        </a:xfrm>
      </p:grpSpPr>
      <p:pic>
        <p:nvPicPr>
          <p:cNvPr id="212" name="Google Shape;212;p24"/>
          <p:cNvPicPr preferRelativeResize="0"/>
          <p:nvPr/>
        </p:nvPicPr>
        <p:blipFill rotWithShape="1">
          <a:blip r:embed="rId3">
            <a:alphaModFix/>
          </a:blip>
          <a:srcRect b="-8535" l="0" r="0" t="-8547"/>
          <a:stretch/>
        </p:blipFill>
        <p:spPr>
          <a:xfrm>
            <a:off x="204600" y="4656576"/>
            <a:ext cx="386400" cy="325279"/>
          </a:xfrm>
          <a:prstGeom prst="rect">
            <a:avLst/>
          </a:prstGeom>
          <a:noFill/>
          <a:ln>
            <a:noFill/>
          </a:ln>
        </p:spPr>
      </p:pic>
      <p:pic>
        <p:nvPicPr>
          <p:cNvPr id="213" name="Google Shape;213;p24"/>
          <p:cNvPicPr preferRelativeResize="0"/>
          <p:nvPr/>
        </p:nvPicPr>
        <p:blipFill>
          <a:blip r:embed="rId4">
            <a:alphaModFix/>
          </a:blip>
          <a:stretch>
            <a:fillRect/>
          </a:stretch>
        </p:blipFill>
        <p:spPr>
          <a:xfrm>
            <a:off x="7835800" y="3832093"/>
            <a:ext cx="1308200" cy="1311400"/>
          </a:xfrm>
          <a:prstGeom prst="rect">
            <a:avLst/>
          </a:prstGeom>
          <a:noFill/>
          <a:ln>
            <a:noFill/>
          </a:ln>
        </p:spPr>
      </p:pic>
      <p:pic>
        <p:nvPicPr>
          <p:cNvPr id="214" name="Google Shape;214;p24"/>
          <p:cNvPicPr preferRelativeResize="0"/>
          <p:nvPr/>
        </p:nvPicPr>
        <p:blipFill>
          <a:blip r:embed="rId5">
            <a:alphaModFix/>
          </a:blip>
          <a:stretch>
            <a:fillRect/>
          </a:stretch>
        </p:blipFill>
        <p:spPr>
          <a:xfrm>
            <a:off x="7685442" y="3654500"/>
            <a:ext cx="386409" cy="387350"/>
          </a:xfrm>
          <a:prstGeom prst="rect">
            <a:avLst/>
          </a:prstGeom>
          <a:noFill/>
          <a:ln>
            <a:noFill/>
          </a:ln>
        </p:spPr>
      </p:pic>
      <p:pic>
        <p:nvPicPr>
          <p:cNvPr id="215" name="Google Shape;215;p24"/>
          <p:cNvPicPr preferRelativeResize="0"/>
          <p:nvPr/>
        </p:nvPicPr>
        <p:blipFill rotWithShape="1">
          <a:blip r:embed="rId6">
            <a:alphaModFix/>
          </a:blip>
          <a:srcRect b="0" l="39242" r="0" t="34271"/>
          <a:stretch/>
        </p:blipFill>
        <p:spPr>
          <a:xfrm>
            <a:off x="0" y="0"/>
            <a:ext cx="1998427" cy="1057426"/>
          </a:xfrm>
          <a:prstGeom prst="rect">
            <a:avLst/>
          </a:prstGeom>
          <a:noFill/>
          <a:ln>
            <a:noFill/>
          </a:ln>
        </p:spPr>
      </p:pic>
      <p:sp>
        <p:nvSpPr>
          <p:cNvPr id="216" name="Google Shape;216;p24"/>
          <p:cNvSpPr txBox="1"/>
          <p:nvPr/>
        </p:nvSpPr>
        <p:spPr>
          <a:xfrm>
            <a:off x="2263100" y="251675"/>
            <a:ext cx="5513700" cy="5541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s" sz="3000">
                <a:solidFill>
                  <a:srgbClr val="FFDB00"/>
                </a:solidFill>
                <a:latin typeface="Proxima Nova"/>
                <a:ea typeface="Proxima Nova"/>
                <a:cs typeface="Proxima Nova"/>
                <a:sym typeface="Proxima Nova"/>
              </a:rPr>
              <a:t>// </a:t>
            </a:r>
            <a:r>
              <a:rPr lang="es" sz="3000">
                <a:solidFill>
                  <a:srgbClr val="FFFFFF"/>
                </a:solidFill>
                <a:latin typeface="Proxima Nova"/>
                <a:ea typeface="Proxima Nova"/>
                <a:cs typeface="Proxima Nova"/>
                <a:sym typeface="Proxima Nova"/>
              </a:rPr>
              <a:t>Knowledge Management IT</a:t>
            </a:r>
            <a:endParaRPr sz="3000">
              <a:solidFill>
                <a:srgbClr val="FFFFF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220" name="Shape 220"/>
        <p:cNvGrpSpPr/>
        <p:nvPr/>
      </p:nvGrpSpPr>
      <p:grpSpPr>
        <a:xfrm>
          <a:off x="0" y="0"/>
          <a:ext cx="0" cy="0"/>
          <a:chOff x="0" y="0"/>
          <a:chExt cx="0" cy="0"/>
        </a:xfrm>
      </p:grpSpPr>
      <p:pic>
        <p:nvPicPr>
          <p:cNvPr id="221" name="Google Shape;221;p25"/>
          <p:cNvPicPr preferRelativeResize="0"/>
          <p:nvPr/>
        </p:nvPicPr>
        <p:blipFill rotWithShape="1">
          <a:blip r:embed="rId3">
            <a:alphaModFix/>
          </a:blip>
          <a:srcRect b="-8535" l="0" r="0" t="-8547"/>
          <a:stretch/>
        </p:blipFill>
        <p:spPr>
          <a:xfrm>
            <a:off x="204600" y="4656576"/>
            <a:ext cx="386400" cy="325279"/>
          </a:xfrm>
          <a:prstGeom prst="rect">
            <a:avLst/>
          </a:prstGeom>
          <a:noFill/>
          <a:ln>
            <a:noFill/>
          </a:ln>
        </p:spPr>
      </p:pic>
      <p:pic>
        <p:nvPicPr>
          <p:cNvPr id="222" name="Google Shape;222;p25"/>
          <p:cNvPicPr preferRelativeResize="0"/>
          <p:nvPr/>
        </p:nvPicPr>
        <p:blipFill>
          <a:blip r:embed="rId4">
            <a:alphaModFix/>
          </a:blip>
          <a:stretch>
            <a:fillRect/>
          </a:stretch>
        </p:blipFill>
        <p:spPr>
          <a:xfrm>
            <a:off x="7835800" y="3832093"/>
            <a:ext cx="1308200" cy="1311400"/>
          </a:xfrm>
          <a:prstGeom prst="rect">
            <a:avLst/>
          </a:prstGeom>
          <a:noFill/>
          <a:ln>
            <a:noFill/>
          </a:ln>
        </p:spPr>
      </p:pic>
      <p:pic>
        <p:nvPicPr>
          <p:cNvPr id="223" name="Google Shape;223;p25"/>
          <p:cNvPicPr preferRelativeResize="0"/>
          <p:nvPr/>
        </p:nvPicPr>
        <p:blipFill>
          <a:blip r:embed="rId5">
            <a:alphaModFix/>
          </a:blip>
          <a:stretch>
            <a:fillRect/>
          </a:stretch>
        </p:blipFill>
        <p:spPr>
          <a:xfrm>
            <a:off x="7685442" y="3654500"/>
            <a:ext cx="386409" cy="387350"/>
          </a:xfrm>
          <a:prstGeom prst="rect">
            <a:avLst/>
          </a:prstGeom>
          <a:noFill/>
          <a:ln>
            <a:noFill/>
          </a:ln>
        </p:spPr>
      </p:pic>
      <p:pic>
        <p:nvPicPr>
          <p:cNvPr id="224" name="Google Shape;224;p25"/>
          <p:cNvPicPr preferRelativeResize="0"/>
          <p:nvPr/>
        </p:nvPicPr>
        <p:blipFill rotWithShape="1">
          <a:blip r:embed="rId6">
            <a:alphaModFix/>
          </a:blip>
          <a:srcRect b="0" l="39242" r="0" t="34271"/>
          <a:stretch/>
        </p:blipFill>
        <p:spPr>
          <a:xfrm>
            <a:off x="0" y="0"/>
            <a:ext cx="1998427" cy="1057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440975" y="1431125"/>
            <a:ext cx="3345300" cy="9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200">
                <a:solidFill>
                  <a:srgbClr val="464646"/>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200">
                <a:solidFill>
                  <a:srgbClr val="464646"/>
                </a:solidFill>
                <a:latin typeface="Proxima Nova"/>
                <a:ea typeface="Proxima Nova"/>
                <a:cs typeface="Proxima Nova"/>
                <a:sym typeface="Proxima Nova"/>
              </a:rPr>
              <a:t> </a:t>
            </a:r>
            <a:endParaRPr sz="1200">
              <a:solidFill>
                <a:srgbClr val="464646"/>
              </a:solidFill>
              <a:latin typeface="Proxima Nova"/>
              <a:ea typeface="Proxima Nova"/>
              <a:cs typeface="Proxima Nova"/>
              <a:sym typeface="Proxima Nova"/>
            </a:endParaRPr>
          </a:p>
        </p:txBody>
      </p:sp>
      <p:sp>
        <p:nvSpPr>
          <p:cNvPr id="66" name="Google Shape;66;p14"/>
          <p:cNvSpPr txBox="1"/>
          <p:nvPr/>
        </p:nvSpPr>
        <p:spPr>
          <a:xfrm>
            <a:off x="785325" y="2873450"/>
            <a:ext cx="3398400" cy="954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p:txBody>
      </p:sp>
      <p:sp>
        <p:nvSpPr>
          <p:cNvPr id="67" name="Google Shape;67;p14"/>
          <p:cNvSpPr txBox="1"/>
          <p:nvPr/>
        </p:nvSpPr>
        <p:spPr>
          <a:xfrm>
            <a:off x="484035" y="2473925"/>
            <a:ext cx="1282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rgbClr val="2A2A2A"/>
                </a:solidFill>
                <a:highlight>
                  <a:srgbClr val="FFDB00"/>
                </a:highlight>
                <a:latin typeface="Proxima Nova"/>
                <a:ea typeface="Proxima Nova"/>
                <a:cs typeface="Proxima Nova"/>
                <a:sym typeface="Proxima Nova"/>
              </a:rPr>
              <a:t>SUBTÍTULO 1</a:t>
            </a:r>
            <a:endParaRPr>
              <a:solidFill>
                <a:srgbClr val="2A2A2A"/>
              </a:solidFill>
              <a:highlight>
                <a:srgbClr val="FFDB00"/>
              </a:highlight>
              <a:latin typeface="Proxima Nova"/>
              <a:ea typeface="Proxima Nova"/>
              <a:cs typeface="Proxima Nova"/>
              <a:sym typeface="Proxima Nova"/>
            </a:endParaRPr>
          </a:p>
        </p:txBody>
      </p:sp>
      <p:sp>
        <p:nvSpPr>
          <p:cNvPr id="68" name="Google Shape;68;p14"/>
          <p:cNvSpPr/>
          <p:nvPr/>
        </p:nvSpPr>
        <p:spPr>
          <a:xfrm>
            <a:off x="6274875" y="0"/>
            <a:ext cx="5143500" cy="5143500"/>
          </a:xfrm>
          <a:prstGeom prst="ellipse">
            <a:avLst/>
          </a:prstGeom>
          <a:solidFill>
            <a:srgbClr val="2A2A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nvSpPr>
        <p:spPr>
          <a:xfrm>
            <a:off x="416300" y="282900"/>
            <a:ext cx="28713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200"/>
              </a:spcAft>
              <a:buClr>
                <a:srgbClr val="000000"/>
              </a:buClr>
              <a:buSzPts val="1100"/>
              <a:buFont typeface="Arial"/>
              <a:buNone/>
            </a:pPr>
            <a:r>
              <a:rPr lang="es" sz="800">
                <a:solidFill>
                  <a:srgbClr val="CCCCCC"/>
                </a:solidFill>
                <a:latin typeface="Proxima Nova"/>
                <a:ea typeface="Proxima Nova"/>
                <a:cs typeface="Proxima Nova"/>
                <a:sym typeface="Proxima Nova"/>
              </a:rPr>
              <a:t>IT BOOTCAMP</a:t>
            </a:r>
            <a:r>
              <a:rPr b="1" lang="es" sz="800">
                <a:solidFill>
                  <a:srgbClr val="CCCCCC"/>
                </a:solidFill>
                <a:latin typeface="Proxima Nova"/>
                <a:ea typeface="Proxima Nova"/>
                <a:cs typeface="Proxima Nova"/>
                <a:sym typeface="Proxima Nova"/>
              </a:rPr>
              <a:t> | TÍTULO</a:t>
            </a:r>
            <a:endParaRPr b="1" i="1" sz="800" u="none" cap="none" strike="noStrike">
              <a:solidFill>
                <a:srgbClr val="CCCCCC"/>
              </a:solidFill>
              <a:latin typeface="Proxima Nova"/>
              <a:ea typeface="Proxima Nova"/>
              <a:cs typeface="Proxima Nova"/>
              <a:sym typeface="Proxima Nova"/>
            </a:endParaRPr>
          </a:p>
        </p:txBody>
      </p:sp>
      <p:sp>
        <p:nvSpPr>
          <p:cNvPr id="70" name="Google Shape;70;p14"/>
          <p:cNvSpPr txBox="1"/>
          <p:nvPr/>
        </p:nvSpPr>
        <p:spPr>
          <a:xfrm>
            <a:off x="416300" y="60762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FFDB00"/>
                </a:solidFill>
                <a:latin typeface="Proxima Nova Extrabold"/>
                <a:ea typeface="Proxima Nova Extrabold"/>
                <a:cs typeface="Proxima Nova Extrabold"/>
                <a:sym typeface="Proxima Nova Extrabold"/>
              </a:rPr>
              <a:t>//</a:t>
            </a:r>
            <a:r>
              <a:rPr lang="es" sz="3000">
                <a:solidFill>
                  <a:srgbClr val="003677"/>
                </a:solidFill>
                <a:latin typeface="Proxima Nova Extrabold"/>
                <a:ea typeface="Proxima Nova Extrabold"/>
                <a:cs typeface="Proxima Nova Extrabold"/>
                <a:sym typeface="Proxima Nova Extrabold"/>
              </a:rPr>
              <a:t> </a:t>
            </a:r>
            <a:r>
              <a:rPr lang="es" sz="3000">
                <a:solidFill>
                  <a:srgbClr val="2A2A2A"/>
                </a:solidFill>
                <a:latin typeface="Proxima Nova Extrabold"/>
                <a:ea typeface="Proxima Nova Extrabold"/>
                <a:cs typeface="Proxima Nova Extrabold"/>
                <a:sym typeface="Proxima Nova Extrabold"/>
              </a:rPr>
              <a:t>Título</a:t>
            </a:r>
            <a:endParaRPr sz="3000">
              <a:solidFill>
                <a:srgbClr val="2A2A2A"/>
              </a:solidFill>
              <a:latin typeface="Proxima Nova Extrabold"/>
              <a:ea typeface="Proxima Nova Extrabold"/>
              <a:cs typeface="Proxima Nova Extrabold"/>
              <a:sym typeface="Proxima Nova Extrabold"/>
            </a:endParaRPr>
          </a:p>
        </p:txBody>
      </p:sp>
      <p:pic>
        <p:nvPicPr>
          <p:cNvPr id="71" name="Google Shape;71;p14"/>
          <p:cNvPicPr preferRelativeResize="0"/>
          <p:nvPr/>
        </p:nvPicPr>
        <p:blipFill>
          <a:blip r:embed="rId3">
            <a:alphaModFix/>
          </a:blip>
          <a:stretch>
            <a:fillRect/>
          </a:stretch>
        </p:blipFill>
        <p:spPr>
          <a:xfrm>
            <a:off x="541525" y="2991725"/>
            <a:ext cx="185900" cy="185900"/>
          </a:xfrm>
          <a:prstGeom prst="rect">
            <a:avLst/>
          </a:prstGeom>
          <a:noFill/>
          <a:ln>
            <a:noFill/>
          </a:ln>
        </p:spPr>
      </p:pic>
      <p:pic>
        <p:nvPicPr>
          <p:cNvPr id="72" name="Google Shape;72;p14"/>
          <p:cNvPicPr preferRelativeResize="0"/>
          <p:nvPr/>
        </p:nvPicPr>
        <p:blipFill>
          <a:blip r:embed="rId3">
            <a:alphaModFix/>
          </a:blip>
          <a:stretch>
            <a:fillRect/>
          </a:stretch>
        </p:blipFill>
        <p:spPr>
          <a:xfrm>
            <a:off x="541525" y="3257650"/>
            <a:ext cx="185900" cy="185900"/>
          </a:xfrm>
          <a:prstGeom prst="rect">
            <a:avLst/>
          </a:prstGeom>
          <a:noFill/>
          <a:ln>
            <a:noFill/>
          </a:ln>
        </p:spPr>
      </p:pic>
      <p:pic>
        <p:nvPicPr>
          <p:cNvPr id="73" name="Google Shape;73;p14"/>
          <p:cNvPicPr preferRelativeResize="0"/>
          <p:nvPr/>
        </p:nvPicPr>
        <p:blipFill>
          <a:blip r:embed="rId3">
            <a:alphaModFix/>
          </a:blip>
          <a:stretch>
            <a:fillRect/>
          </a:stretch>
        </p:blipFill>
        <p:spPr>
          <a:xfrm>
            <a:off x="541525" y="3572200"/>
            <a:ext cx="185900" cy="185900"/>
          </a:xfrm>
          <a:prstGeom prst="rect">
            <a:avLst/>
          </a:prstGeom>
          <a:noFill/>
          <a:ln>
            <a:noFill/>
          </a:ln>
        </p:spPr>
      </p:pic>
      <p:pic>
        <p:nvPicPr>
          <p:cNvPr id="74" name="Google Shape;74;p14"/>
          <p:cNvPicPr preferRelativeResize="0"/>
          <p:nvPr/>
        </p:nvPicPr>
        <p:blipFill rotWithShape="1">
          <a:blip r:embed="rId4">
            <a:alphaModFix/>
          </a:blip>
          <a:srcRect b="0" l="39242" r="0" t="34271"/>
          <a:stretch/>
        </p:blipFill>
        <p:spPr>
          <a:xfrm>
            <a:off x="6501900" y="332525"/>
            <a:ext cx="1998427" cy="1057426"/>
          </a:xfrm>
          <a:prstGeom prst="rect">
            <a:avLst/>
          </a:prstGeom>
          <a:noFill/>
          <a:ln>
            <a:noFill/>
          </a:ln>
        </p:spPr>
      </p:pic>
      <p:pic>
        <p:nvPicPr>
          <p:cNvPr id="75" name="Google Shape;75;p14"/>
          <p:cNvPicPr preferRelativeResize="0"/>
          <p:nvPr/>
        </p:nvPicPr>
        <p:blipFill rotWithShape="1">
          <a:blip r:embed="rId5">
            <a:alphaModFix/>
          </a:blip>
          <a:srcRect b="0" l="31849" r="11010" t="0"/>
          <a:stretch/>
        </p:blipFill>
        <p:spPr>
          <a:xfrm>
            <a:off x="4945854" y="723097"/>
            <a:ext cx="3345126" cy="3901859"/>
          </a:xfrm>
          <a:prstGeom prst="rect">
            <a:avLst/>
          </a:prstGeom>
          <a:noFill/>
          <a:ln>
            <a:noFill/>
          </a:ln>
        </p:spPr>
      </p:pic>
      <p:pic>
        <p:nvPicPr>
          <p:cNvPr id="76" name="Google Shape;76;p14"/>
          <p:cNvPicPr preferRelativeResize="0"/>
          <p:nvPr/>
        </p:nvPicPr>
        <p:blipFill rotWithShape="1">
          <a:blip r:embed="rId6">
            <a:alphaModFix/>
          </a:blip>
          <a:srcRect b="0" l="0" r="0" t="0"/>
          <a:stretch/>
        </p:blipFill>
        <p:spPr>
          <a:xfrm>
            <a:off x="513225" y="4513798"/>
            <a:ext cx="863151" cy="391477"/>
          </a:xfrm>
          <a:prstGeom prst="rect">
            <a:avLst/>
          </a:prstGeom>
          <a:noFill/>
          <a:ln>
            <a:noFill/>
          </a:ln>
        </p:spPr>
      </p:pic>
      <p:sp>
        <p:nvSpPr>
          <p:cNvPr id="77" name="Google Shape;77;p14"/>
          <p:cNvSpPr/>
          <p:nvPr/>
        </p:nvSpPr>
        <p:spPr>
          <a:xfrm>
            <a:off x="4945753" y="723122"/>
            <a:ext cx="3345300" cy="3901800"/>
          </a:xfrm>
          <a:prstGeom prst="rect">
            <a:avLst/>
          </a:prstGeom>
          <a:gradFill>
            <a:gsLst>
              <a:gs pos="0">
                <a:srgbClr val="FFFFFF">
                  <a:alpha val="0"/>
                </a:srgbClr>
              </a:gs>
              <a:gs pos="100000">
                <a:srgbClr val="FFDB00">
                  <a:alpha val="3450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nvSpPr>
        <p:spPr>
          <a:xfrm>
            <a:off x="472125" y="1900975"/>
            <a:ext cx="38847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434343"/>
              </a:buClr>
              <a:buSzPts val="1000"/>
              <a:buFont typeface="Proxima Nova"/>
              <a:buChar char="●"/>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000">
                <a:solidFill>
                  <a:srgbClr val="434343"/>
                </a:solidFill>
                <a:latin typeface="Proxima Nova"/>
                <a:ea typeface="Proxima Nova"/>
                <a:cs typeface="Proxima Nova"/>
                <a:sym typeface="Proxima Nova"/>
              </a:rPr>
              <a:t>.</a:t>
            </a:r>
            <a:endParaRPr sz="1000">
              <a:solidFill>
                <a:srgbClr val="434343"/>
              </a:solidFill>
              <a:latin typeface="Proxima Nova"/>
              <a:ea typeface="Proxima Nova"/>
              <a:cs typeface="Proxima Nova"/>
              <a:sym typeface="Proxima Nova"/>
            </a:endParaRPr>
          </a:p>
          <a:p>
            <a:pPr indent="-292100" lvl="0" marL="457200" rtl="0" algn="l">
              <a:lnSpc>
                <a:spcPct val="150000"/>
              </a:lnSpc>
              <a:spcBef>
                <a:spcPts val="0"/>
              </a:spcBef>
              <a:spcAft>
                <a:spcPts val="0"/>
              </a:spcAft>
              <a:buClr>
                <a:srgbClr val="434343"/>
              </a:buClr>
              <a:buSzPts val="1000"/>
              <a:buFont typeface="Proxima Nova"/>
              <a:buChar char="●"/>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000">
                <a:solidFill>
                  <a:srgbClr val="434343"/>
                </a:solidFill>
                <a:latin typeface="Proxima Nova"/>
                <a:ea typeface="Proxima Nova"/>
                <a:cs typeface="Proxima Nova"/>
                <a:sym typeface="Proxima Nova"/>
              </a:rPr>
              <a:t>.</a:t>
            </a:r>
            <a:endParaRPr sz="1000">
              <a:solidFill>
                <a:srgbClr val="434343"/>
              </a:solidFill>
              <a:latin typeface="Proxima Nova"/>
              <a:ea typeface="Proxima Nova"/>
              <a:cs typeface="Proxima Nova"/>
              <a:sym typeface="Proxima Nova"/>
            </a:endParaRPr>
          </a:p>
          <a:p>
            <a:pPr indent="-292100" lvl="0" marL="457200" rtl="0" algn="l">
              <a:lnSpc>
                <a:spcPct val="150000"/>
              </a:lnSpc>
              <a:spcBef>
                <a:spcPts val="0"/>
              </a:spcBef>
              <a:spcAft>
                <a:spcPts val="0"/>
              </a:spcAft>
              <a:buClr>
                <a:srgbClr val="434343"/>
              </a:buClr>
              <a:buSzPts val="1000"/>
              <a:buFont typeface="Proxima Nova"/>
              <a:buChar char="●"/>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000">
                <a:solidFill>
                  <a:srgbClr val="434343"/>
                </a:solidFill>
                <a:latin typeface="Proxima Nova"/>
                <a:ea typeface="Proxima Nova"/>
                <a:cs typeface="Proxima Nova"/>
                <a:sym typeface="Proxima Nova"/>
              </a:rPr>
              <a:t>.</a:t>
            </a:r>
            <a:endParaRPr sz="1000"/>
          </a:p>
        </p:txBody>
      </p:sp>
      <p:sp>
        <p:nvSpPr>
          <p:cNvPr id="83" name="Google Shape;83;p15"/>
          <p:cNvSpPr txBox="1"/>
          <p:nvPr/>
        </p:nvSpPr>
        <p:spPr>
          <a:xfrm>
            <a:off x="969275" y="1417200"/>
            <a:ext cx="3282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rgbClr val="2A2A2A"/>
                </a:solidFill>
                <a:highlight>
                  <a:srgbClr val="FFDB00"/>
                </a:highlight>
                <a:latin typeface="Proxima Nova"/>
                <a:ea typeface="Proxima Nova"/>
                <a:cs typeface="Proxima Nova"/>
                <a:sym typeface="Proxima Nova"/>
              </a:rPr>
              <a:t>SUBTÍTULO 1</a:t>
            </a:r>
            <a:endParaRPr>
              <a:solidFill>
                <a:srgbClr val="2A2A2A"/>
              </a:solidFill>
              <a:highlight>
                <a:srgbClr val="FFDB00"/>
              </a:highlight>
              <a:latin typeface="Proxima Nova"/>
              <a:ea typeface="Proxima Nova"/>
              <a:cs typeface="Proxima Nova"/>
              <a:sym typeface="Proxima Nova"/>
            </a:endParaRPr>
          </a:p>
        </p:txBody>
      </p:sp>
      <p:cxnSp>
        <p:nvCxnSpPr>
          <p:cNvPr id="84" name="Google Shape;84;p15"/>
          <p:cNvCxnSpPr/>
          <p:nvPr/>
        </p:nvCxnSpPr>
        <p:spPr>
          <a:xfrm>
            <a:off x="4779625" y="1503350"/>
            <a:ext cx="0" cy="2545200"/>
          </a:xfrm>
          <a:prstGeom prst="straightConnector1">
            <a:avLst/>
          </a:prstGeom>
          <a:noFill/>
          <a:ln cap="flat" cmpd="sng" w="9525">
            <a:solidFill>
              <a:srgbClr val="2A2A2A"/>
            </a:solidFill>
            <a:prstDash val="solid"/>
            <a:round/>
            <a:headEnd len="med" w="med" type="none"/>
            <a:tailEnd len="med" w="med" type="none"/>
          </a:ln>
        </p:spPr>
      </p:cxnSp>
      <p:sp>
        <p:nvSpPr>
          <p:cNvPr id="85" name="Google Shape;85;p15"/>
          <p:cNvSpPr txBox="1"/>
          <p:nvPr/>
        </p:nvSpPr>
        <p:spPr>
          <a:xfrm>
            <a:off x="4922250" y="1910925"/>
            <a:ext cx="3884700" cy="2185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SzPts val="1000"/>
              <a:buAutoNum type="arabicPeriod"/>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endParaRPr sz="1000">
              <a:solidFill>
                <a:srgbClr val="434343"/>
              </a:solidFill>
              <a:latin typeface="Proxima Nova"/>
              <a:ea typeface="Proxima Nova"/>
              <a:cs typeface="Proxima Nova"/>
              <a:sym typeface="Proxima Nova"/>
            </a:endParaRPr>
          </a:p>
          <a:p>
            <a:pPr indent="-292100" lvl="0" marL="457200" rtl="0" algn="l">
              <a:lnSpc>
                <a:spcPct val="150000"/>
              </a:lnSpc>
              <a:spcBef>
                <a:spcPts val="0"/>
              </a:spcBef>
              <a:spcAft>
                <a:spcPts val="0"/>
              </a:spcAft>
              <a:buClr>
                <a:srgbClr val="434343"/>
              </a:buClr>
              <a:buSzPts val="1000"/>
              <a:buFont typeface="Proxima Nova"/>
              <a:buAutoNum type="arabicPeriod"/>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000">
                <a:solidFill>
                  <a:srgbClr val="434343"/>
                </a:solidFill>
                <a:latin typeface="Proxima Nova"/>
                <a:ea typeface="Proxima Nova"/>
                <a:cs typeface="Proxima Nova"/>
                <a:sym typeface="Proxima Nova"/>
              </a:rPr>
              <a:t>.</a:t>
            </a:r>
            <a:endParaRPr sz="1000">
              <a:solidFill>
                <a:srgbClr val="434343"/>
              </a:solidFill>
              <a:latin typeface="Proxima Nova"/>
              <a:ea typeface="Proxima Nova"/>
              <a:cs typeface="Proxima Nova"/>
              <a:sym typeface="Proxima Nova"/>
            </a:endParaRPr>
          </a:p>
          <a:p>
            <a:pPr indent="-292100" lvl="0" marL="457200" rtl="0" algn="l">
              <a:lnSpc>
                <a:spcPct val="150000"/>
              </a:lnSpc>
              <a:spcBef>
                <a:spcPts val="0"/>
              </a:spcBef>
              <a:spcAft>
                <a:spcPts val="0"/>
              </a:spcAft>
              <a:buClr>
                <a:srgbClr val="434343"/>
              </a:buClr>
              <a:buSzPts val="1000"/>
              <a:buFont typeface="Proxima Nova"/>
              <a:buAutoNum type="arabicPeriod"/>
            </a:pPr>
            <a:r>
              <a:rPr lang="es" sz="1000">
                <a:solidFill>
                  <a:srgbClr val="434343"/>
                </a:solidFill>
                <a:latin typeface="Proxima Nova"/>
                <a:ea typeface="Proxima Nova"/>
                <a:cs typeface="Proxima Nova"/>
                <a:sym typeface="Proxima Nova"/>
              </a:rPr>
              <a:t>Lorem ipsum dolor sit amet, consectetuer adipiscing elit, sed diam nonummy nibh euismod tincidunt ut laoreet dolore magna aliquam erat volutpat</a:t>
            </a:r>
            <a:r>
              <a:rPr lang="es" sz="1000">
                <a:solidFill>
                  <a:srgbClr val="434343"/>
                </a:solidFill>
                <a:latin typeface="Proxima Nova"/>
                <a:ea typeface="Proxima Nova"/>
                <a:cs typeface="Proxima Nova"/>
                <a:sym typeface="Proxima Nova"/>
              </a:rPr>
              <a:t>.</a:t>
            </a:r>
            <a:endParaRPr sz="1000">
              <a:solidFill>
                <a:srgbClr val="434343"/>
              </a:solidFill>
              <a:latin typeface="Proxima Nova"/>
              <a:ea typeface="Proxima Nova"/>
              <a:cs typeface="Proxima Nova"/>
              <a:sym typeface="Proxima Nova"/>
            </a:endParaRPr>
          </a:p>
        </p:txBody>
      </p:sp>
      <p:sp>
        <p:nvSpPr>
          <p:cNvPr id="86" name="Google Shape;86;p15"/>
          <p:cNvSpPr txBox="1"/>
          <p:nvPr/>
        </p:nvSpPr>
        <p:spPr>
          <a:xfrm>
            <a:off x="5418450" y="1427150"/>
            <a:ext cx="2871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1100"/>
              <a:buFont typeface="Arial"/>
              <a:buNone/>
            </a:pPr>
            <a:r>
              <a:rPr lang="es">
                <a:solidFill>
                  <a:srgbClr val="2A2A2A"/>
                </a:solidFill>
                <a:highlight>
                  <a:srgbClr val="FFDB00"/>
                </a:highlight>
                <a:latin typeface="Proxima Nova"/>
                <a:ea typeface="Proxima Nova"/>
                <a:cs typeface="Proxima Nova"/>
                <a:sym typeface="Proxima Nova"/>
              </a:rPr>
              <a:t>SUBTÍTULO 1</a:t>
            </a:r>
            <a:endParaRPr>
              <a:solidFill>
                <a:srgbClr val="2A2A2A"/>
              </a:solidFill>
              <a:highlight>
                <a:srgbClr val="FFDB00"/>
              </a:highlight>
              <a:latin typeface="Proxima Nova"/>
              <a:ea typeface="Proxima Nova"/>
              <a:cs typeface="Proxima Nova"/>
              <a:sym typeface="Proxima Nova"/>
            </a:endParaRPr>
          </a:p>
        </p:txBody>
      </p:sp>
      <p:sp>
        <p:nvSpPr>
          <p:cNvPr id="87" name="Google Shape;87;p15"/>
          <p:cNvSpPr txBox="1"/>
          <p:nvPr/>
        </p:nvSpPr>
        <p:spPr>
          <a:xfrm>
            <a:off x="416300" y="282900"/>
            <a:ext cx="28713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200"/>
              </a:spcAft>
              <a:buClr>
                <a:srgbClr val="000000"/>
              </a:buClr>
              <a:buSzPts val="1100"/>
              <a:buFont typeface="Arial"/>
              <a:buNone/>
            </a:pPr>
            <a:r>
              <a:rPr lang="es" sz="800">
                <a:solidFill>
                  <a:srgbClr val="CCCCCC"/>
                </a:solidFill>
                <a:latin typeface="Proxima Nova"/>
                <a:ea typeface="Proxima Nova"/>
                <a:cs typeface="Proxima Nova"/>
                <a:sym typeface="Proxima Nova"/>
              </a:rPr>
              <a:t>IT BOOTCAMP</a:t>
            </a:r>
            <a:r>
              <a:rPr b="1" lang="es" sz="800">
                <a:solidFill>
                  <a:srgbClr val="CCCCCC"/>
                </a:solidFill>
                <a:latin typeface="Proxima Nova"/>
                <a:ea typeface="Proxima Nova"/>
                <a:cs typeface="Proxima Nova"/>
                <a:sym typeface="Proxima Nova"/>
              </a:rPr>
              <a:t> | TÍTULO</a:t>
            </a:r>
            <a:endParaRPr b="1" i="1" sz="800" u="none" cap="none" strike="noStrike">
              <a:solidFill>
                <a:srgbClr val="CCCCCC"/>
              </a:solidFill>
              <a:latin typeface="Proxima Nova"/>
              <a:ea typeface="Proxima Nova"/>
              <a:cs typeface="Proxima Nova"/>
              <a:sym typeface="Proxima Nova"/>
            </a:endParaRPr>
          </a:p>
        </p:txBody>
      </p:sp>
      <p:sp>
        <p:nvSpPr>
          <p:cNvPr id="88" name="Google Shape;88;p15"/>
          <p:cNvSpPr txBox="1"/>
          <p:nvPr/>
        </p:nvSpPr>
        <p:spPr>
          <a:xfrm>
            <a:off x="416300" y="60762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FFDB00"/>
                </a:solidFill>
                <a:latin typeface="Proxima Nova Extrabold"/>
                <a:ea typeface="Proxima Nova Extrabold"/>
                <a:cs typeface="Proxima Nova Extrabold"/>
                <a:sym typeface="Proxima Nova Extrabold"/>
              </a:rPr>
              <a:t>//</a:t>
            </a:r>
            <a:r>
              <a:rPr lang="es" sz="3000">
                <a:solidFill>
                  <a:srgbClr val="003677"/>
                </a:solidFill>
                <a:latin typeface="Proxima Nova Extrabold"/>
                <a:ea typeface="Proxima Nova Extrabold"/>
                <a:cs typeface="Proxima Nova Extrabold"/>
                <a:sym typeface="Proxima Nova Extrabold"/>
              </a:rPr>
              <a:t> </a:t>
            </a:r>
            <a:r>
              <a:rPr lang="es" sz="3000">
                <a:solidFill>
                  <a:srgbClr val="2A2A2A"/>
                </a:solidFill>
                <a:latin typeface="Proxima Nova Extrabold"/>
                <a:ea typeface="Proxima Nova Extrabold"/>
                <a:cs typeface="Proxima Nova Extrabold"/>
                <a:sym typeface="Proxima Nova Extrabold"/>
              </a:rPr>
              <a:t>Título</a:t>
            </a:r>
            <a:endParaRPr sz="3000">
              <a:solidFill>
                <a:srgbClr val="2A2A2A"/>
              </a:solidFill>
              <a:latin typeface="Proxima Nova Extrabold"/>
              <a:ea typeface="Proxima Nova Extrabold"/>
              <a:cs typeface="Proxima Nova Extrabold"/>
              <a:sym typeface="Proxima Nova Extrabold"/>
            </a:endParaRPr>
          </a:p>
        </p:txBody>
      </p:sp>
      <p:pic>
        <p:nvPicPr>
          <p:cNvPr id="89" name="Google Shape;89;p15"/>
          <p:cNvPicPr preferRelativeResize="0"/>
          <p:nvPr/>
        </p:nvPicPr>
        <p:blipFill>
          <a:blip r:embed="rId3">
            <a:alphaModFix/>
          </a:blip>
          <a:stretch>
            <a:fillRect/>
          </a:stretch>
        </p:blipFill>
        <p:spPr>
          <a:xfrm>
            <a:off x="684375" y="1524350"/>
            <a:ext cx="185900" cy="185900"/>
          </a:xfrm>
          <a:prstGeom prst="rect">
            <a:avLst/>
          </a:prstGeom>
          <a:noFill/>
          <a:ln>
            <a:noFill/>
          </a:ln>
        </p:spPr>
      </p:pic>
      <p:pic>
        <p:nvPicPr>
          <p:cNvPr id="90" name="Google Shape;90;p15"/>
          <p:cNvPicPr preferRelativeResize="0"/>
          <p:nvPr/>
        </p:nvPicPr>
        <p:blipFill>
          <a:blip r:embed="rId3">
            <a:alphaModFix/>
          </a:blip>
          <a:stretch>
            <a:fillRect/>
          </a:stretch>
        </p:blipFill>
        <p:spPr>
          <a:xfrm>
            <a:off x="5114250" y="1524350"/>
            <a:ext cx="185900" cy="185900"/>
          </a:xfrm>
          <a:prstGeom prst="rect">
            <a:avLst/>
          </a:prstGeom>
          <a:noFill/>
          <a:ln>
            <a:noFill/>
          </a:ln>
        </p:spPr>
      </p:pic>
      <p:pic>
        <p:nvPicPr>
          <p:cNvPr id="91" name="Google Shape;91;p15"/>
          <p:cNvPicPr preferRelativeResize="0"/>
          <p:nvPr/>
        </p:nvPicPr>
        <p:blipFill rotWithShape="1">
          <a:blip r:embed="rId4">
            <a:alphaModFix/>
          </a:blip>
          <a:srcRect b="0" l="39242" r="0" t="34271"/>
          <a:stretch/>
        </p:blipFill>
        <p:spPr>
          <a:xfrm>
            <a:off x="7853050" y="0"/>
            <a:ext cx="1290948" cy="683075"/>
          </a:xfrm>
          <a:prstGeom prst="rect">
            <a:avLst/>
          </a:prstGeom>
          <a:noFill/>
          <a:ln>
            <a:noFill/>
          </a:ln>
        </p:spPr>
      </p:pic>
      <p:pic>
        <p:nvPicPr>
          <p:cNvPr id="92" name="Google Shape;92;p15"/>
          <p:cNvPicPr preferRelativeResize="0"/>
          <p:nvPr/>
        </p:nvPicPr>
        <p:blipFill>
          <a:blip r:embed="rId5">
            <a:alphaModFix/>
          </a:blip>
          <a:stretch>
            <a:fillRect/>
          </a:stretch>
        </p:blipFill>
        <p:spPr>
          <a:xfrm>
            <a:off x="3" y="4402760"/>
            <a:ext cx="738921" cy="740738"/>
          </a:xfrm>
          <a:prstGeom prst="rect">
            <a:avLst/>
          </a:prstGeom>
          <a:noFill/>
          <a:ln>
            <a:noFill/>
          </a:ln>
        </p:spPr>
      </p:pic>
      <p:pic>
        <p:nvPicPr>
          <p:cNvPr id="93" name="Google Shape;93;p15"/>
          <p:cNvPicPr preferRelativeResize="0"/>
          <p:nvPr/>
        </p:nvPicPr>
        <p:blipFill rotWithShape="1">
          <a:blip r:embed="rId6">
            <a:alphaModFix/>
          </a:blip>
          <a:srcRect b="0" l="0" r="0" t="0"/>
          <a:stretch/>
        </p:blipFill>
        <p:spPr>
          <a:xfrm>
            <a:off x="513225" y="4513798"/>
            <a:ext cx="863151" cy="3914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6"/>
          <p:cNvPicPr preferRelativeResize="0"/>
          <p:nvPr/>
        </p:nvPicPr>
        <p:blipFill rotWithShape="1">
          <a:blip r:embed="rId3">
            <a:alphaModFix/>
          </a:blip>
          <a:srcRect b="0" l="39242" r="28458" t="66015"/>
          <a:stretch/>
        </p:blipFill>
        <p:spPr>
          <a:xfrm>
            <a:off x="8825" y="4790325"/>
            <a:ext cx="686277" cy="353175"/>
          </a:xfrm>
          <a:prstGeom prst="rect">
            <a:avLst/>
          </a:prstGeom>
          <a:noFill/>
          <a:ln>
            <a:noFill/>
          </a:ln>
        </p:spPr>
      </p:pic>
      <p:sp>
        <p:nvSpPr>
          <p:cNvPr id="99" name="Google Shape;99;p16"/>
          <p:cNvSpPr/>
          <p:nvPr/>
        </p:nvSpPr>
        <p:spPr>
          <a:xfrm>
            <a:off x="1014950" y="1696423"/>
            <a:ext cx="1348500" cy="1348500"/>
          </a:xfrm>
          <a:prstGeom prst="ellipse">
            <a:avLst/>
          </a:prstGeom>
          <a:solidFill>
            <a:schemeClr val="lt1"/>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6"/>
          <p:cNvPicPr preferRelativeResize="0"/>
          <p:nvPr/>
        </p:nvPicPr>
        <p:blipFill rotWithShape="1">
          <a:blip r:embed="rId4">
            <a:alphaModFix/>
          </a:blip>
          <a:srcRect b="0" l="0" r="0" t="0"/>
          <a:stretch/>
        </p:blipFill>
        <p:spPr>
          <a:xfrm>
            <a:off x="1257626" y="1911013"/>
            <a:ext cx="863150" cy="863150"/>
          </a:xfrm>
          <a:prstGeom prst="rect">
            <a:avLst/>
          </a:prstGeom>
          <a:noFill/>
          <a:ln>
            <a:noFill/>
          </a:ln>
        </p:spPr>
      </p:pic>
      <p:sp>
        <p:nvSpPr>
          <p:cNvPr id="101" name="Google Shape;101;p16"/>
          <p:cNvSpPr/>
          <p:nvPr/>
        </p:nvSpPr>
        <p:spPr>
          <a:xfrm>
            <a:off x="3593425" y="1696423"/>
            <a:ext cx="1348500" cy="1348500"/>
          </a:xfrm>
          <a:prstGeom prst="ellipse">
            <a:avLst/>
          </a:prstGeom>
          <a:solidFill>
            <a:schemeClr val="lt1"/>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6346525" y="1696423"/>
            <a:ext cx="1348500" cy="1348500"/>
          </a:xfrm>
          <a:prstGeom prst="ellipse">
            <a:avLst/>
          </a:prstGeom>
          <a:solidFill>
            <a:schemeClr val="lt1"/>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16"/>
          <p:cNvPicPr preferRelativeResize="0"/>
          <p:nvPr/>
        </p:nvPicPr>
        <p:blipFill rotWithShape="1">
          <a:blip r:embed="rId5">
            <a:alphaModFix/>
          </a:blip>
          <a:srcRect b="0" l="0" r="0" t="0"/>
          <a:stretch/>
        </p:blipFill>
        <p:spPr>
          <a:xfrm>
            <a:off x="3844912" y="1919825"/>
            <a:ext cx="845527" cy="845527"/>
          </a:xfrm>
          <a:prstGeom prst="rect">
            <a:avLst/>
          </a:prstGeom>
          <a:noFill/>
          <a:ln>
            <a:noFill/>
          </a:ln>
        </p:spPr>
      </p:pic>
      <p:pic>
        <p:nvPicPr>
          <p:cNvPr id="104" name="Google Shape;104;p16"/>
          <p:cNvPicPr preferRelativeResize="0"/>
          <p:nvPr/>
        </p:nvPicPr>
        <p:blipFill rotWithShape="1">
          <a:blip r:embed="rId6">
            <a:alphaModFix/>
          </a:blip>
          <a:srcRect b="0" l="0" r="0" t="0"/>
          <a:stretch/>
        </p:blipFill>
        <p:spPr>
          <a:xfrm>
            <a:off x="6502487" y="1852401"/>
            <a:ext cx="1036575" cy="1036549"/>
          </a:xfrm>
          <a:prstGeom prst="rect">
            <a:avLst/>
          </a:prstGeom>
          <a:noFill/>
          <a:ln>
            <a:noFill/>
          </a:ln>
        </p:spPr>
      </p:pic>
      <p:sp>
        <p:nvSpPr>
          <p:cNvPr id="105" name="Google Shape;105;p16"/>
          <p:cNvSpPr txBox="1"/>
          <p:nvPr/>
        </p:nvSpPr>
        <p:spPr>
          <a:xfrm>
            <a:off x="618950" y="3144075"/>
            <a:ext cx="21405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lang="es" sz="1200">
                <a:solidFill>
                  <a:srgbClr val="003677"/>
                </a:solidFill>
                <a:latin typeface="Proxima Nova Extrabold"/>
                <a:ea typeface="Proxima Nova Extrabold"/>
                <a:cs typeface="Proxima Nova Extrabold"/>
                <a:sym typeface="Proxima Nova Extrabold"/>
              </a:rPr>
              <a:t>&lt; T Í T U L O &gt;</a:t>
            </a:r>
            <a:endParaRPr sz="1200">
              <a:solidFill>
                <a:srgbClr val="003677"/>
              </a:solidFill>
              <a:latin typeface="Proxima Nova Extrabold"/>
              <a:ea typeface="Proxima Nova Extrabold"/>
              <a:cs typeface="Proxima Nova Extrabold"/>
              <a:sym typeface="Proxima Nova Extrabold"/>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FFFFFF"/>
              </a:solidFill>
              <a:highlight>
                <a:srgbClr val="003677"/>
              </a:highlight>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lang="es" sz="1200">
                <a:solidFill>
                  <a:srgbClr val="333333"/>
                </a:solidFill>
                <a:latin typeface="Proxima Nova"/>
                <a:ea typeface="Proxima Nova"/>
                <a:cs typeface="Proxima Nova"/>
                <a:sym typeface="Proxima Nova"/>
              </a:rPr>
              <a:t>Lorem ipsum dolor sit amet, consectetuer adipiscing elit, sed diam nonummy nibh.</a:t>
            </a:r>
            <a:endParaRPr i="0" sz="1200" u="none" cap="none" strike="noStrike">
              <a:solidFill>
                <a:srgbClr val="333333"/>
              </a:solidFill>
              <a:latin typeface="Proxima Nova"/>
              <a:ea typeface="Proxima Nova"/>
              <a:cs typeface="Proxima Nova"/>
              <a:sym typeface="Proxima Nova"/>
            </a:endParaRPr>
          </a:p>
        </p:txBody>
      </p:sp>
      <p:sp>
        <p:nvSpPr>
          <p:cNvPr id="106" name="Google Shape;106;p16"/>
          <p:cNvSpPr txBox="1"/>
          <p:nvPr/>
        </p:nvSpPr>
        <p:spPr>
          <a:xfrm>
            <a:off x="3197425" y="3144075"/>
            <a:ext cx="2140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200"/>
              <a:buFont typeface="Arial"/>
              <a:buNone/>
            </a:pPr>
            <a:r>
              <a:rPr lang="es" sz="1200">
                <a:solidFill>
                  <a:srgbClr val="003677"/>
                </a:solidFill>
                <a:latin typeface="Proxima Nova Extrabold"/>
                <a:ea typeface="Proxima Nova Extrabold"/>
                <a:cs typeface="Proxima Nova Extrabold"/>
                <a:sym typeface="Proxima Nova Extrabold"/>
              </a:rPr>
              <a:t>&lt; T Í T U L O &gt;</a:t>
            </a:r>
            <a:endParaRPr sz="1200">
              <a:solidFill>
                <a:srgbClr val="FFFFFF"/>
              </a:solidFill>
              <a:highlight>
                <a:srgbClr val="003677"/>
              </a:highlight>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FFFFFF"/>
              </a:solidFill>
              <a:highlight>
                <a:srgbClr val="003677"/>
              </a:highlight>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lang="es" sz="1200">
                <a:solidFill>
                  <a:srgbClr val="333333"/>
                </a:solidFill>
                <a:latin typeface="Proxima Nova"/>
                <a:ea typeface="Proxima Nova"/>
                <a:cs typeface="Proxima Nova"/>
                <a:sym typeface="Proxima Nova"/>
              </a:rPr>
              <a:t>Lorem ipsum dolor sit amet, consectetuer adipiscing elit, sed diam nonummy nibh.</a:t>
            </a:r>
            <a:endParaRPr i="0" sz="1200" u="none" cap="none" strike="noStrike">
              <a:solidFill>
                <a:srgbClr val="333333"/>
              </a:solidFill>
              <a:latin typeface="Proxima Nova"/>
              <a:ea typeface="Proxima Nova"/>
              <a:cs typeface="Proxima Nova"/>
              <a:sym typeface="Proxima Nova"/>
            </a:endParaRPr>
          </a:p>
        </p:txBody>
      </p:sp>
      <p:sp>
        <p:nvSpPr>
          <p:cNvPr id="107" name="Google Shape;107;p16"/>
          <p:cNvSpPr txBox="1"/>
          <p:nvPr/>
        </p:nvSpPr>
        <p:spPr>
          <a:xfrm>
            <a:off x="6024875" y="3144075"/>
            <a:ext cx="21405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200"/>
              <a:buFont typeface="Arial"/>
              <a:buNone/>
            </a:pPr>
            <a:r>
              <a:rPr lang="es" sz="1200">
                <a:solidFill>
                  <a:srgbClr val="003677"/>
                </a:solidFill>
                <a:latin typeface="Proxima Nova Extrabold"/>
                <a:ea typeface="Proxima Nova Extrabold"/>
                <a:cs typeface="Proxima Nova Extrabold"/>
                <a:sym typeface="Proxima Nova Extrabold"/>
              </a:rPr>
              <a:t>&lt; T Í T U L O &gt;</a:t>
            </a:r>
            <a:endParaRPr sz="1200">
              <a:solidFill>
                <a:srgbClr val="FFFFFF"/>
              </a:solidFill>
              <a:highlight>
                <a:srgbClr val="003677"/>
              </a:highlight>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t/>
            </a:r>
            <a:endParaRPr sz="1200">
              <a:solidFill>
                <a:srgbClr val="FFFFFF"/>
              </a:solidFill>
              <a:highlight>
                <a:srgbClr val="003677"/>
              </a:highlight>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1200"/>
              <a:buFont typeface="Arial"/>
              <a:buNone/>
            </a:pPr>
            <a:r>
              <a:rPr lang="es" sz="1200">
                <a:solidFill>
                  <a:srgbClr val="333333"/>
                </a:solidFill>
                <a:latin typeface="Proxima Nova"/>
                <a:ea typeface="Proxima Nova"/>
                <a:cs typeface="Proxima Nova"/>
                <a:sym typeface="Proxima Nova"/>
              </a:rPr>
              <a:t>Lorem ipsum dolor sit amet, consectetuer adipiscing elit, sed diam nonummy nibh.</a:t>
            </a:r>
            <a:endParaRPr i="0" sz="1200" u="none" cap="none" strike="noStrike">
              <a:solidFill>
                <a:srgbClr val="333333"/>
              </a:solidFill>
              <a:latin typeface="Proxima Nova"/>
              <a:ea typeface="Proxima Nova"/>
              <a:cs typeface="Proxima Nova"/>
              <a:sym typeface="Proxima Nova"/>
            </a:endParaRPr>
          </a:p>
        </p:txBody>
      </p:sp>
      <p:sp>
        <p:nvSpPr>
          <p:cNvPr id="108" name="Google Shape;108;p16"/>
          <p:cNvSpPr txBox="1"/>
          <p:nvPr/>
        </p:nvSpPr>
        <p:spPr>
          <a:xfrm>
            <a:off x="416300" y="282900"/>
            <a:ext cx="28713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200"/>
              </a:spcAft>
              <a:buClr>
                <a:srgbClr val="000000"/>
              </a:buClr>
              <a:buSzPts val="1100"/>
              <a:buFont typeface="Arial"/>
              <a:buNone/>
            </a:pPr>
            <a:r>
              <a:rPr lang="es" sz="800">
                <a:solidFill>
                  <a:srgbClr val="CCCCCC"/>
                </a:solidFill>
                <a:latin typeface="Proxima Nova"/>
                <a:ea typeface="Proxima Nova"/>
                <a:cs typeface="Proxima Nova"/>
                <a:sym typeface="Proxima Nova"/>
              </a:rPr>
              <a:t>IT BOOTCAMP</a:t>
            </a:r>
            <a:r>
              <a:rPr b="1" lang="es" sz="800">
                <a:solidFill>
                  <a:srgbClr val="CCCCCC"/>
                </a:solidFill>
                <a:latin typeface="Proxima Nova"/>
                <a:ea typeface="Proxima Nova"/>
                <a:cs typeface="Proxima Nova"/>
                <a:sym typeface="Proxima Nova"/>
              </a:rPr>
              <a:t> | TÍTULO</a:t>
            </a:r>
            <a:endParaRPr b="1" i="1" sz="800" u="none" cap="none" strike="noStrike">
              <a:solidFill>
                <a:srgbClr val="CCCCCC"/>
              </a:solidFill>
              <a:latin typeface="Proxima Nova"/>
              <a:ea typeface="Proxima Nova"/>
              <a:cs typeface="Proxima Nova"/>
              <a:sym typeface="Proxima Nova"/>
            </a:endParaRPr>
          </a:p>
        </p:txBody>
      </p:sp>
      <p:sp>
        <p:nvSpPr>
          <p:cNvPr id="109" name="Google Shape;109;p16"/>
          <p:cNvSpPr txBox="1"/>
          <p:nvPr/>
        </p:nvSpPr>
        <p:spPr>
          <a:xfrm>
            <a:off x="416300" y="60762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FFDB00"/>
                </a:solidFill>
                <a:latin typeface="Proxima Nova Extrabold"/>
                <a:ea typeface="Proxima Nova Extrabold"/>
                <a:cs typeface="Proxima Nova Extrabold"/>
                <a:sym typeface="Proxima Nova Extrabold"/>
              </a:rPr>
              <a:t>//</a:t>
            </a:r>
            <a:r>
              <a:rPr lang="es" sz="3000">
                <a:solidFill>
                  <a:srgbClr val="003677"/>
                </a:solidFill>
                <a:latin typeface="Proxima Nova Extrabold"/>
                <a:ea typeface="Proxima Nova Extrabold"/>
                <a:cs typeface="Proxima Nova Extrabold"/>
                <a:sym typeface="Proxima Nova Extrabold"/>
              </a:rPr>
              <a:t> </a:t>
            </a:r>
            <a:r>
              <a:rPr lang="es" sz="3000">
                <a:solidFill>
                  <a:srgbClr val="2A2A2A"/>
                </a:solidFill>
                <a:latin typeface="Proxima Nova Extrabold"/>
                <a:ea typeface="Proxima Nova Extrabold"/>
                <a:cs typeface="Proxima Nova Extrabold"/>
                <a:sym typeface="Proxima Nova Extrabold"/>
              </a:rPr>
              <a:t>Título</a:t>
            </a:r>
            <a:endParaRPr sz="3000">
              <a:solidFill>
                <a:srgbClr val="2A2A2A"/>
              </a:solidFill>
              <a:latin typeface="Proxima Nova Extrabold"/>
              <a:ea typeface="Proxima Nova Extrabold"/>
              <a:cs typeface="Proxima Nova Extrabold"/>
              <a:sym typeface="Proxima Nova Extrabold"/>
            </a:endParaRPr>
          </a:p>
        </p:txBody>
      </p:sp>
      <p:pic>
        <p:nvPicPr>
          <p:cNvPr id="110" name="Google Shape;110;p16"/>
          <p:cNvPicPr preferRelativeResize="0"/>
          <p:nvPr/>
        </p:nvPicPr>
        <p:blipFill>
          <a:blip r:embed="rId7">
            <a:alphaModFix/>
          </a:blip>
          <a:stretch>
            <a:fillRect/>
          </a:stretch>
        </p:blipFill>
        <p:spPr>
          <a:xfrm>
            <a:off x="8298480" y="1"/>
            <a:ext cx="845519" cy="847597"/>
          </a:xfrm>
          <a:prstGeom prst="rect">
            <a:avLst/>
          </a:prstGeom>
          <a:noFill/>
          <a:ln>
            <a:noFill/>
          </a:ln>
        </p:spPr>
      </p:pic>
      <p:pic>
        <p:nvPicPr>
          <p:cNvPr id="111" name="Google Shape;111;p16"/>
          <p:cNvPicPr preferRelativeResize="0"/>
          <p:nvPr/>
        </p:nvPicPr>
        <p:blipFill>
          <a:blip r:embed="rId8">
            <a:alphaModFix/>
          </a:blip>
          <a:stretch>
            <a:fillRect/>
          </a:stretch>
        </p:blipFill>
        <p:spPr>
          <a:xfrm rot="10800000">
            <a:off x="8174200" y="607628"/>
            <a:ext cx="352325" cy="353175"/>
          </a:xfrm>
          <a:prstGeom prst="rect">
            <a:avLst/>
          </a:prstGeom>
          <a:noFill/>
          <a:ln>
            <a:noFill/>
          </a:ln>
        </p:spPr>
      </p:pic>
      <p:pic>
        <p:nvPicPr>
          <p:cNvPr id="112" name="Google Shape;112;p16"/>
          <p:cNvPicPr preferRelativeResize="0"/>
          <p:nvPr/>
        </p:nvPicPr>
        <p:blipFill rotWithShape="1">
          <a:blip r:embed="rId9">
            <a:alphaModFix/>
          </a:blip>
          <a:srcRect b="0" l="0" r="0" t="0"/>
          <a:stretch/>
        </p:blipFill>
        <p:spPr>
          <a:xfrm>
            <a:off x="513225" y="4513798"/>
            <a:ext cx="863151" cy="3914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nvSpPr>
        <p:spPr>
          <a:xfrm>
            <a:off x="541525" y="2967988"/>
            <a:ext cx="2770800" cy="1016400"/>
          </a:xfrm>
          <a:prstGeom prst="rect">
            <a:avLst/>
          </a:prstGeom>
          <a:noFill/>
          <a:ln cap="flat" cmpd="sng" w="9525">
            <a:solidFill>
              <a:srgbClr val="FFDB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200">
                <a:solidFill>
                  <a:srgbClr val="464646"/>
                </a:solidFill>
                <a:latin typeface="Proxima Nova"/>
                <a:ea typeface="Proxima Nova"/>
                <a:cs typeface="Proxima Nova"/>
                <a:sym typeface="Proxima Nova"/>
              </a:rPr>
              <a:t>Lorem ipsum dolor sit amet, consectetuer adipiscing elit, sed diam nonummy nibh euismod tincidunt ut laoreet dolore magna aliquam.</a:t>
            </a:r>
            <a:endParaRPr sz="1200">
              <a:solidFill>
                <a:srgbClr val="464646"/>
              </a:solidFill>
              <a:latin typeface="Proxima Nova"/>
              <a:ea typeface="Proxima Nova"/>
              <a:cs typeface="Proxima Nova"/>
              <a:sym typeface="Proxima Nova"/>
            </a:endParaRPr>
          </a:p>
        </p:txBody>
      </p:sp>
      <p:sp>
        <p:nvSpPr>
          <p:cNvPr id="118" name="Google Shape;118;p17"/>
          <p:cNvSpPr txBox="1"/>
          <p:nvPr/>
        </p:nvSpPr>
        <p:spPr>
          <a:xfrm>
            <a:off x="785325" y="1868475"/>
            <a:ext cx="3398400" cy="954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s" sz="1000">
                <a:solidFill>
                  <a:srgbClr val="434343"/>
                </a:solidFill>
                <a:latin typeface="Proxima Nova"/>
                <a:ea typeface="Proxima Nova"/>
                <a:cs typeface="Proxima Nova"/>
                <a:sym typeface="Proxima Nova"/>
              </a:rPr>
              <a:t>Lorem ipsum dolor sit amet consectetuer.</a:t>
            </a:r>
            <a:endParaRPr sz="1000">
              <a:solidFill>
                <a:srgbClr val="434343"/>
              </a:solidFill>
              <a:latin typeface="Proxima Nova"/>
              <a:ea typeface="Proxima Nova"/>
              <a:cs typeface="Proxima Nova"/>
              <a:sym typeface="Proxima Nova"/>
            </a:endParaRPr>
          </a:p>
        </p:txBody>
      </p:sp>
      <p:sp>
        <p:nvSpPr>
          <p:cNvPr id="119" name="Google Shape;119;p17"/>
          <p:cNvSpPr txBox="1"/>
          <p:nvPr/>
        </p:nvSpPr>
        <p:spPr>
          <a:xfrm>
            <a:off x="484035" y="1468950"/>
            <a:ext cx="1282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solidFill>
                  <a:srgbClr val="2A2A2A"/>
                </a:solidFill>
                <a:highlight>
                  <a:srgbClr val="FFDB00"/>
                </a:highlight>
                <a:latin typeface="Proxima Nova"/>
                <a:ea typeface="Proxima Nova"/>
                <a:cs typeface="Proxima Nova"/>
                <a:sym typeface="Proxima Nova"/>
              </a:rPr>
              <a:t>SUBTÍTULO 1</a:t>
            </a:r>
            <a:endParaRPr>
              <a:solidFill>
                <a:srgbClr val="2A2A2A"/>
              </a:solidFill>
              <a:highlight>
                <a:srgbClr val="FFDB00"/>
              </a:highlight>
              <a:latin typeface="Proxima Nova"/>
              <a:ea typeface="Proxima Nova"/>
              <a:cs typeface="Proxima Nova"/>
              <a:sym typeface="Proxima Nova"/>
            </a:endParaRPr>
          </a:p>
        </p:txBody>
      </p:sp>
      <p:sp>
        <p:nvSpPr>
          <p:cNvPr id="120" name="Google Shape;120;p17"/>
          <p:cNvSpPr txBox="1"/>
          <p:nvPr/>
        </p:nvSpPr>
        <p:spPr>
          <a:xfrm>
            <a:off x="416300" y="282900"/>
            <a:ext cx="28713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200"/>
              </a:spcAft>
              <a:buClr>
                <a:srgbClr val="000000"/>
              </a:buClr>
              <a:buSzPts val="1100"/>
              <a:buFont typeface="Arial"/>
              <a:buNone/>
            </a:pPr>
            <a:r>
              <a:rPr lang="es" sz="800">
                <a:solidFill>
                  <a:srgbClr val="CCCCCC"/>
                </a:solidFill>
                <a:latin typeface="Proxima Nova"/>
                <a:ea typeface="Proxima Nova"/>
                <a:cs typeface="Proxima Nova"/>
                <a:sym typeface="Proxima Nova"/>
              </a:rPr>
              <a:t>IT BOOTCAMP</a:t>
            </a:r>
            <a:r>
              <a:rPr b="1" lang="es" sz="800">
                <a:solidFill>
                  <a:srgbClr val="CCCCCC"/>
                </a:solidFill>
                <a:latin typeface="Proxima Nova"/>
                <a:ea typeface="Proxima Nova"/>
                <a:cs typeface="Proxima Nova"/>
                <a:sym typeface="Proxima Nova"/>
              </a:rPr>
              <a:t> | TÍTULO</a:t>
            </a:r>
            <a:endParaRPr b="1" i="1" sz="800" u="none" cap="none" strike="noStrike">
              <a:solidFill>
                <a:srgbClr val="CCCCCC"/>
              </a:solidFill>
              <a:latin typeface="Proxima Nova"/>
              <a:ea typeface="Proxima Nova"/>
              <a:cs typeface="Proxima Nova"/>
              <a:sym typeface="Proxima Nova"/>
            </a:endParaRPr>
          </a:p>
        </p:txBody>
      </p:sp>
      <p:sp>
        <p:nvSpPr>
          <p:cNvPr id="121" name="Google Shape;121;p17"/>
          <p:cNvSpPr txBox="1"/>
          <p:nvPr/>
        </p:nvSpPr>
        <p:spPr>
          <a:xfrm>
            <a:off x="416300" y="60762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FFDB00"/>
                </a:solidFill>
                <a:latin typeface="Proxima Nova Extrabold"/>
                <a:ea typeface="Proxima Nova Extrabold"/>
                <a:cs typeface="Proxima Nova Extrabold"/>
                <a:sym typeface="Proxima Nova Extrabold"/>
              </a:rPr>
              <a:t>//</a:t>
            </a:r>
            <a:r>
              <a:rPr lang="es" sz="3000">
                <a:solidFill>
                  <a:srgbClr val="003677"/>
                </a:solidFill>
                <a:latin typeface="Proxima Nova Extrabold"/>
                <a:ea typeface="Proxima Nova Extrabold"/>
                <a:cs typeface="Proxima Nova Extrabold"/>
                <a:sym typeface="Proxima Nova Extrabold"/>
              </a:rPr>
              <a:t> </a:t>
            </a:r>
            <a:r>
              <a:rPr lang="es" sz="3000">
                <a:solidFill>
                  <a:srgbClr val="2A2A2A"/>
                </a:solidFill>
                <a:latin typeface="Proxima Nova Extrabold"/>
                <a:ea typeface="Proxima Nova Extrabold"/>
                <a:cs typeface="Proxima Nova Extrabold"/>
                <a:sym typeface="Proxima Nova Extrabold"/>
              </a:rPr>
              <a:t>Título</a:t>
            </a:r>
            <a:endParaRPr sz="3000">
              <a:solidFill>
                <a:srgbClr val="2A2A2A"/>
              </a:solidFill>
              <a:latin typeface="Proxima Nova Extrabold"/>
              <a:ea typeface="Proxima Nova Extrabold"/>
              <a:cs typeface="Proxima Nova Extrabold"/>
              <a:sym typeface="Proxima Nova Extrabold"/>
            </a:endParaRPr>
          </a:p>
        </p:txBody>
      </p:sp>
      <p:pic>
        <p:nvPicPr>
          <p:cNvPr id="122" name="Google Shape;122;p17"/>
          <p:cNvPicPr preferRelativeResize="0"/>
          <p:nvPr/>
        </p:nvPicPr>
        <p:blipFill>
          <a:blip r:embed="rId3">
            <a:alphaModFix/>
          </a:blip>
          <a:stretch>
            <a:fillRect/>
          </a:stretch>
        </p:blipFill>
        <p:spPr>
          <a:xfrm>
            <a:off x="541525" y="1986750"/>
            <a:ext cx="185900" cy="185900"/>
          </a:xfrm>
          <a:prstGeom prst="rect">
            <a:avLst/>
          </a:prstGeom>
          <a:noFill/>
          <a:ln>
            <a:noFill/>
          </a:ln>
        </p:spPr>
      </p:pic>
      <p:pic>
        <p:nvPicPr>
          <p:cNvPr id="123" name="Google Shape;123;p17"/>
          <p:cNvPicPr preferRelativeResize="0"/>
          <p:nvPr/>
        </p:nvPicPr>
        <p:blipFill>
          <a:blip r:embed="rId3">
            <a:alphaModFix/>
          </a:blip>
          <a:stretch>
            <a:fillRect/>
          </a:stretch>
        </p:blipFill>
        <p:spPr>
          <a:xfrm>
            <a:off x="541525" y="2252675"/>
            <a:ext cx="185900" cy="185900"/>
          </a:xfrm>
          <a:prstGeom prst="rect">
            <a:avLst/>
          </a:prstGeom>
          <a:noFill/>
          <a:ln>
            <a:noFill/>
          </a:ln>
        </p:spPr>
      </p:pic>
      <p:pic>
        <p:nvPicPr>
          <p:cNvPr id="124" name="Google Shape;124;p17"/>
          <p:cNvPicPr preferRelativeResize="0"/>
          <p:nvPr/>
        </p:nvPicPr>
        <p:blipFill>
          <a:blip r:embed="rId3">
            <a:alphaModFix/>
          </a:blip>
          <a:stretch>
            <a:fillRect/>
          </a:stretch>
        </p:blipFill>
        <p:spPr>
          <a:xfrm>
            <a:off x="541525" y="2567225"/>
            <a:ext cx="185900" cy="185900"/>
          </a:xfrm>
          <a:prstGeom prst="rect">
            <a:avLst/>
          </a:prstGeom>
          <a:noFill/>
          <a:ln>
            <a:noFill/>
          </a:ln>
        </p:spPr>
      </p:pic>
      <p:pic>
        <p:nvPicPr>
          <p:cNvPr id="125" name="Google Shape;125;p17"/>
          <p:cNvPicPr preferRelativeResize="0"/>
          <p:nvPr/>
        </p:nvPicPr>
        <p:blipFill rotWithShape="1">
          <a:blip r:embed="rId4">
            <a:alphaModFix/>
          </a:blip>
          <a:srcRect b="0" l="0" r="18334" t="0"/>
          <a:stretch/>
        </p:blipFill>
        <p:spPr>
          <a:xfrm>
            <a:off x="3287600" y="410250"/>
            <a:ext cx="5856399" cy="4153001"/>
          </a:xfrm>
          <a:prstGeom prst="rect">
            <a:avLst/>
          </a:prstGeom>
          <a:noFill/>
          <a:ln>
            <a:noFill/>
          </a:ln>
        </p:spPr>
      </p:pic>
      <p:sp>
        <p:nvSpPr>
          <p:cNvPr id="126" name="Google Shape;126;p17"/>
          <p:cNvSpPr/>
          <p:nvPr/>
        </p:nvSpPr>
        <p:spPr>
          <a:xfrm>
            <a:off x="4285075" y="942150"/>
            <a:ext cx="4858926" cy="2924199"/>
          </a:xfrm>
          <a:prstGeom prst="rect">
            <a:avLst/>
          </a:prstGeom>
          <a:noFill/>
          <a:ln>
            <a:noFill/>
          </a:ln>
        </p:spPr>
      </p:sp>
      <p:pic>
        <p:nvPicPr>
          <p:cNvPr id="127" name="Google Shape;127;p17"/>
          <p:cNvPicPr preferRelativeResize="0"/>
          <p:nvPr/>
        </p:nvPicPr>
        <p:blipFill rotWithShape="1">
          <a:blip r:embed="rId5">
            <a:alphaModFix/>
          </a:blip>
          <a:srcRect b="0" l="39242" r="0" t="34271"/>
          <a:stretch/>
        </p:blipFill>
        <p:spPr>
          <a:xfrm>
            <a:off x="7853050" y="0"/>
            <a:ext cx="1290948" cy="683075"/>
          </a:xfrm>
          <a:prstGeom prst="rect">
            <a:avLst/>
          </a:prstGeom>
          <a:noFill/>
          <a:ln>
            <a:noFill/>
          </a:ln>
        </p:spPr>
      </p:pic>
      <p:pic>
        <p:nvPicPr>
          <p:cNvPr id="128" name="Google Shape;128;p17"/>
          <p:cNvPicPr preferRelativeResize="0"/>
          <p:nvPr/>
        </p:nvPicPr>
        <p:blipFill rotWithShape="1">
          <a:blip r:embed="rId5">
            <a:alphaModFix/>
          </a:blip>
          <a:srcRect b="0" l="39242" r="0" t="10968"/>
          <a:stretch/>
        </p:blipFill>
        <p:spPr>
          <a:xfrm>
            <a:off x="7853050" y="4218300"/>
            <a:ext cx="1290948" cy="925199"/>
          </a:xfrm>
          <a:prstGeom prst="rect">
            <a:avLst/>
          </a:prstGeom>
          <a:noFill/>
          <a:ln>
            <a:noFill/>
          </a:ln>
        </p:spPr>
      </p:pic>
      <p:pic>
        <p:nvPicPr>
          <p:cNvPr id="129" name="Google Shape;129;p17"/>
          <p:cNvPicPr preferRelativeResize="0"/>
          <p:nvPr/>
        </p:nvPicPr>
        <p:blipFill rotWithShape="1">
          <a:blip r:embed="rId6">
            <a:alphaModFix/>
          </a:blip>
          <a:srcRect b="0" l="0" r="0" t="0"/>
          <a:stretch/>
        </p:blipFill>
        <p:spPr>
          <a:xfrm>
            <a:off x="513225" y="4513798"/>
            <a:ext cx="863151" cy="391477"/>
          </a:xfrm>
          <a:prstGeom prst="rect">
            <a:avLst/>
          </a:prstGeom>
          <a:noFill/>
          <a:ln>
            <a:noFill/>
          </a:ln>
        </p:spPr>
      </p:pic>
      <p:sp>
        <p:nvSpPr>
          <p:cNvPr id="130" name="Google Shape;130;p17"/>
          <p:cNvSpPr/>
          <p:nvPr/>
        </p:nvSpPr>
        <p:spPr>
          <a:xfrm>
            <a:off x="4285138" y="942200"/>
            <a:ext cx="4858800" cy="2924100"/>
          </a:xfrm>
          <a:prstGeom prst="rect">
            <a:avLst/>
          </a:prstGeom>
          <a:gradFill>
            <a:gsLst>
              <a:gs pos="0">
                <a:srgbClr val="FFFFFF">
                  <a:alpha val="0"/>
                </a:srgbClr>
              </a:gs>
              <a:gs pos="100000">
                <a:srgbClr val="FFDB00">
                  <a:alpha val="3450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7"/>
          <p:cNvPicPr preferRelativeResize="0"/>
          <p:nvPr/>
        </p:nvPicPr>
        <p:blipFill rotWithShape="1">
          <a:blip r:embed="rId7">
            <a:alphaModFix/>
          </a:blip>
          <a:srcRect b="0" l="0" r="0" t="7287"/>
          <a:stretch/>
        </p:blipFill>
        <p:spPr>
          <a:xfrm>
            <a:off x="4285088" y="949424"/>
            <a:ext cx="4858926" cy="3002526"/>
          </a:xfrm>
          <a:prstGeom prst="rect">
            <a:avLst/>
          </a:prstGeom>
          <a:noFill/>
          <a:ln>
            <a:noFill/>
          </a:ln>
        </p:spPr>
      </p:pic>
      <p:sp>
        <p:nvSpPr>
          <p:cNvPr id="132" name="Google Shape;132;p17"/>
          <p:cNvSpPr/>
          <p:nvPr/>
        </p:nvSpPr>
        <p:spPr>
          <a:xfrm>
            <a:off x="4285075" y="949425"/>
            <a:ext cx="4858800" cy="3002400"/>
          </a:xfrm>
          <a:prstGeom prst="rect">
            <a:avLst/>
          </a:prstGeom>
          <a:gradFill>
            <a:gsLst>
              <a:gs pos="0">
                <a:srgbClr val="FFFFFF">
                  <a:alpha val="0"/>
                </a:srgbClr>
              </a:gs>
              <a:gs pos="100000">
                <a:srgbClr val="FFDB00">
                  <a:alpha val="3450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36" name="Shape 136"/>
        <p:cNvGrpSpPr/>
        <p:nvPr/>
      </p:nvGrpSpPr>
      <p:grpSpPr>
        <a:xfrm>
          <a:off x="0" y="0"/>
          <a:ext cx="0" cy="0"/>
          <a:chOff x="0" y="0"/>
          <a:chExt cx="0" cy="0"/>
        </a:xfrm>
      </p:grpSpPr>
      <p:pic>
        <p:nvPicPr>
          <p:cNvPr id="137" name="Google Shape;137;p18"/>
          <p:cNvPicPr preferRelativeResize="0"/>
          <p:nvPr/>
        </p:nvPicPr>
        <p:blipFill rotWithShape="1">
          <a:blip r:embed="rId3">
            <a:alphaModFix/>
          </a:blip>
          <a:srcRect b="0" l="23404" r="19456" t="0"/>
          <a:stretch/>
        </p:blipFill>
        <p:spPr>
          <a:xfrm>
            <a:off x="4734400" y="0"/>
            <a:ext cx="4409600" cy="5143501"/>
          </a:xfrm>
          <a:prstGeom prst="rect">
            <a:avLst/>
          </a:prstGeom>
          <a:noFill/>
          <a:ln>
            <a:noFill/>
          </a:ln>
        </p:spPr>
      </p:pic>
      <p:sp>
        <p:nvSpPr>
          <p:cNvPr id="138" name="Google Shape;138;p18"/>
          <p:cNvSpPr/>
          <p:nvPr/>
        </p:nvSpPr>
        <p:spPr>
          <a:xfrm>
            <a:off x="4734350" y="0"/>
            <a:ext cx="4409700" cy="5143500"/>
          </a:xfrm>
          <a:prstGeom prst="rect">
            <a:avLst/>
          </a:prstGeom>
          <a:gradFill>
            <a:gsLst>
              <a:gs pos="0">
                <a:srgbClr val="FFFFFF">
                  <a:alpha val="0"/>
                </a:srgbClr>
              </a:gs>
              <a:gs pos="100000">
                <a:srgbClr val="FFDB00">
                  <a:alpha val="3450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440975" y="1431125"/>
            <a:ext cx="3345300" cy="25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200">
                <a:solidFill>
                  <a:schemeClr val="lt1"/>
                </a:solidFill>
                <a:latin typeface="Proxima Nova"/>
                <a:ea typeface="Proxima Nova"/>
                <a:cs typeface="Proxima Nova"/>
                <a:sym typeface="Proxima Nova"/>
              </a:rPr>
              <a:t>Lorem ipsum dolor sit amet, consectetuer adipiscing elit, sed diam nonummy nibh euismod tincidunt ut laoreet dolore magna aliquam erat volutpat. Ut wisi enim ad minim veniam, quis nostrud exerci tation ullamcorper suscipit lobortis nisl ut aliquip ex ea commodo consequat. Duis autem vel eum iriure dolor in hendrerit in vulputate velit esse molestie consequat, vel illum dolore eu feugiat.</a:t>
            </a:r>
            <a:endParaRPr sz="1200">
              <a:solidFill>
                <a:schemeClr val="lt1"/>
              </a:solidFill>
              <a:latin typeface="Proxima Nova"/>
              <a:ea typeface="Proxima Nova"/>
              <a:cs typeface="Proxima Nova"/>
              <a:sym typeface="Proxima Nova"/>
            </a:endParaRPr>
          </a:p>
          <a:p>
            <a:pPr indent="0" lvl="0" marL="0" marR="0" rtl="0" algn="l">
              <a:lnSpc>
                <a:spcPct val="115000"/>
              </a:lnSpc>
              <a:spcBef>
                <a:spcPts val="0"/>
              </a:spcBef>
              <a:spcAft>
                <a:spcPts val="0"/>
              </a:spcAft>
              <a:buNone/>
            </a:pPr>
            <a:r>
              <a:t/>
            </a:r>
            <a:endParaRPr sz="1200">
              <a:solidFill>
                <a:schemeClr val="lt1"/>
              </a:solidFill>
              <a:latin typeface="Proxima Nova"/>
              <a:ea typeface="Proxima Nova"/>
              <a:cs typeface="Proxima Nova"/>
              <a:sym typeface="Proxima Nova"/>
            </a:endParaRPr>
          </a:p>
        </p:txBody>
      </p:sp>
      <p:sp>
        <p:nvSpPr>
          <p:cNvPr id="140" name="Google Shape;140;p18"/>
          <p:cNvSpPr txBox="1"/>
          <p:nvPr/>
        </p:nvSpPr>
        <p:spPr>
          <a:xfrm>
            <a:off x="416300" y="282900"/>
            <a:ext cx="28713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1200"/>
              </a:spcAft>
              <a:buClr>
                <a:srgbClr val="000000"/>
              </a:buClr>
              <a:buSzPts val="1100"/>
              <a:buFont typeface="Arial"/>
              <a:buNone/>
            </a:pPr>
            <a:r>
              <a:rPr lang="es" sz="800">
                <a:solidFill>
                  <a:srgbClr val="CCCCCC"/>
                </a:solidFill>
                <a:latin typeface="Proxima Nova"/>
                <a:ea typeface="Proxima Nova"/>
                <a:cs typeface="Proxima Nova"/>
                <a:sym typeface="Proxima Nova"/>
              </a:rPr>
              <a:t>IT BOOTCAMP</a:t>
            </a:r>
            <a:r>
              <a:rPr b="1" lang="es" sz="800">
                <a:solidFill>
                  <a:srgbClr val="CCCCCC"/>
                </a:solidFill>
                <a:latin typeface="Proxima Nova"/>
                <a:ea typeface="Proxima Nova"/>
                <a:cs typeface="Proxima Nova"/>
                <a:sym typeface="Proxima Nova"/>
              </a:rPr>
              <a:t> | TÍTULO</a:t>
            </a:r>
            <a:endParaRPr b="1" i="1" sz="800" u="none" cap="none" strike="noStrike">
              <a:solidFill>
                <a:srgbClr val="CCCCCC"/>
              </a:solidFill>
              <a:latin typeface="Proxima Nova"/>
              <a:ea typeface="Proxima Nova"/>
              <a:cs typeface="Proxima Nova"/>
              <a:sym typeface="Proxima Nova"/>
            </a:endParaRPr>
          </a:p>
        </p:txBody>
      </p:sp>
      <p:sp>
        <p:nvSpPr>
          <p:cNvPr id="141" name="Google Shape;141;p18"/>
          <p:cNvSpPr txBox="1"/>
          <p:nvPr/>
        </p:nvSpPr>
        <p:spPr>
          <a:xfrm>
            <a:off x="416300" y="60762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FFDB00"/>
                </a:solidFill>
                <a:latin typeface="Proxima Nova Extrabold"/>
                <a:ea typeface="Proxima Nova Extrabold"/>
                <a:cs typeface="Proxima Nova Extrabold"/>
                <a:sym typeface="Proxima Nova Extrabold"/>
              </a:rPr>
              <a:t>//</a:t>
            </a:r>
            <a:r>
              <a:rPr lang="es" sz="3000">
                <a:solidFill>
                  <a:schemeClr val="lt1"/>
                </a:solidFill>
                <a:latin typeface="Proxima Nova Extrabold"/>
                <a:ea typeface="Proxima Nova Extrabold"/>
                <a:cs typeface="Proxima Nova Extrabold"/>
                <a:sym typeface="Proxima Nova Extrabold"/>
              </a:rPr>
              <a:t> </a:t>
            </a:r>
            <a:r>
              <a:rPr lang="es" sz="3000">
                <a:solidFill>
                  <a:schemeClr val="lt1"/>
                </a:solidFill>
                <a:latin typeface="Proxima Nova Extrabold"/>
                <a:ea typeface="Proxima Nova Extrabold"/>
                <a:cs typeface="Proxima Nova Extrabold"/>
                <a:sym typeface="Proxima Nova Extrabold"/>
              </a:rPr>
              <a:t>Título</a:t>
            </a:r>
            <a:endParaRPr sz="3000">
              <a:solidFill>
                <a:schemeClr val="lt1"/>
              </a:solidFill>
              <a:latin typeface="Proxima Nova Extrabold"/>
              <a:ea typeface="Proxima Nova Extrabold"/>
              <a:cs typeface="Proxima Nova Extrabold"/>
              <a:sym typeface="Proxima Nova Extrabold"/>
            </a:endParaRPr>
          </a:p>
        </p:txBody>
      </p:sp>
      <p:pic>
        <p:nvPicPr>
          <p:cNvPr id="142" name="Google Shape;142;p18"/>
          <p:cNvPicPr preferRelativeResize="0"/>
          <p:nvPr/>
        </p:nvPicPr>
        <p:blipFill rotWithShape="1">
          <a:blip r:embed="rId4">
            <a:alphaModFix/>
          </a:blip>
          <a:srcRect b="12936" l="39574" r="19803" t="17623"/>
          <a:stretch/>
        </p:blipFill>
        <p:spPr>
          <a:xfrm>
            <a:off x="8037150" y="4280350"/>
            <a:ext cx="863148" cy="721650"/>
          </a:xfrm>
          <a:prstGeom prst="rect">
            <a:avLst/>
          </a:prstGeom>
          <a:noFill/>
          <a:ln>
            <a:noFill/>
          </a:ln>
        </p:spPr>
      </p:pic>
      <p:pic>
        <p:nvPicPr>
          <p:cNvPr id="143" name="Google Shape;143;p18"/>
          <p:cNvPicPr preferRelativeResize="0"/>
          <p:nvPr/>
        </p:nvPicPr>
        <p:blipFill>
          <a:blip r:embed="rId5">
            <a:alphaModFix/>
          </a:blip>
          <a:stretch>
            <a:fillRect/>
          </a:stretch>
        </p:blipFill>
        <p:spPr>
          <a:xfrm>
            <a:off x="8515793" y="4513803"/>
            <a:ext cx="628207" cy="629700"/>
          </a:xfrm>
          <a:prstGeom prst="rect">
            <a:avLst/>
          </a:prstGeom>
          <a:noFill/>
          <a:ln>
            <a:noFill/>
          </a:ln>
        </p:spPr>
      </p:pic>
      <p:pic>
        <p:nvPicPr>
          <p:cNvPr id="144" name="Google Shape;144;p18"/>
          <p:cNvPicPr preferRelativeResize="0"/>
          <p:nvPr/>
        </p:nvPicPr>
        <p:blipFill>
          <a:blip r:embed="rId6">
            <a:alphaModFix/>
          </a:blip>
          <a:stretch>
            <a:fillRect/>
          </a:stretch>
        </p:blipFill>
        <p:spPr>
          <a:xfrm>
            <a:off x="513225" y="4513798"/>
            <a:ext cx="863151" cy="3914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48" name="Shape 148"/>
        <p:cNvGrpSpPr/>
        <p:nvPr/>
      </p:nvGrpSpPr>
      <p:grpSpPr>
        <a:xfrm>
          <a:off x="0" y="0"/>
          <a:ext cx="0" cy="0"/>
          <a:chOff x="0" y="0"/>
          <a:chExt cx="0" cy="0"/>
        </a:xfrm>
      </p:grpSpPr>
      <p:pic>
        <p:nvPicPr>
          <p:cNvPr id="149" name="Google Shape;149;p19"/>
          <p:cNvPicPr preferRelativeResize="0"/>
          <p:nvPr/>
        </p:nvPicPr>
        <p:blipFill rotWithShape="1">
          <a:blip r:embed="rId3">
            <a:alphaModFix/>
          </a:blip>
          <a:srcRect b="0" l="38657" r="39243" t="7028"/>
          <a:stretch/>
        </p:blipFill>
        <p:spPr>
          <a:xfrm>
            <a:off x="-1" y="0"/>
            <a:ext cx="1834301" cy="5143501"/>
          </a:xfrm>
          <a:prstGeom prst="rect">
            <a:avLst/>
          </a:prstGeom>
          <a:noFill/>
          <a:ln>
            <a:noFill/>
          </a:ln>
        </p:spPr>
      </p:pic>
      <p:sp>
        <p:nvSpPr>
          <p:cNvPr id="150" name="Google Shape;150;p19"/>
          <p:cNvSpPr/>
          <p:nvPr/>
        </p:nvSpPr>
        <p:spPr>
          <a:xfrm rot="10800000">
            <a:off x="-8304" y="6901"/>
            <a:ext cx="1842600" cy="5136600"/>
          </a:xfrm>
          <a:prstGeom prst="rect">
            <a:avLst/>
          </a:prstGeom>
          <a:gradFill>
            <a:gsLst>
              <a:gs pos="0">
                <a:srgbClr val="FFFFFF">
                  <a:alpha val="0"/>
                </a:srgbClr>
              </a:gs>
              <a:gs pos="100000">
                <a:srgbClr val="FFDB00">
                  <a:alpha val="34509"/>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2652025" y="1401900"/>
            <a:ext cx="51591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 sz="2000">
                <a:solidFill>
                  <a:srgbClr val="FFFFFF"/>
                </a:solidFill>
                <a:latin typeface="Proxima Nova"/>
                <a:ea typeface="Proxima Nova"/>
                <a:cs typeface="Proxima Nova"/>
                <a:sym typeface="Proxima Nova"/>
              </a:rPr>
              <a:t>Lorem ipsum dolor sit amet, consectetuer adipiscing elit, sed diam nonummy nibh euismod tincidunt ut laoreet dolore magna aliquam Lorem ipsum dolor sit amet, consectetuer adipiscing elit, sed diam nonummy nibh euismod tincidunt ut laoreet dolore magna aliquam erat volutpat. ”</a:t>
            </a:r>
            <a:endParaRPr i="1" sz="2000">
              <a:solidFill>
                <a:srgbClr val="FFFFFF"/>
              </a:solidFill>
              <a:latin typeface="Proxima Nova"/>
              <a:ea typeface="Proxima Nova"/>
              <a:cs typeface="Proxima Nova"/>
              <a:sym typeface="Proxima Nova"/>
            </a:endParaRPr>
          </a:p>
        </p:txBody>
      </p:sp>
      <p:sp>
        <p:nvSpPr>
          <p:cNvPr id="152" name="Google Shape;152;p19"/>
          <p:cNvSpPr txBox="1"/>
          <p:nvPr/>
        </p:nvSpPr>
        <p:spPr>
          <a:xfrm>
            <a:off x="4909350" y="607625"/>
            <a:ext cx="588600" cy="62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s" sz="7200">
                <a:solidFill>
                  <a:srgbClr val="FFDB00"/>
                </a:solidFill>
                <a:latin typeface="Proxima Nova Extrabold"/>
                <a:ea typeface="Proxima Nova Extrabold"/>
                <a:cs typeface="Proxima Nova Extrabold"/>
                <a:sym typeface="Proxima Nova Extrabold"/>
              </a:rPr>
              <a:t>“</a:t>
            </a:r>
            <a:endParaRPr sz="7200">
              <a:solidFill>
                <a:srgbClr val="2A2A2A"/>
              </a:solidFill>
              <a:latin typeface="Proxima Nova Extrabold"/>
              <a:ea typeface="Proxima Nova Extrabold"/>
              <a:cs typeface="Proxima Nova Extrabold"/>
              <a:sym typeface="Proxima Nova Extrabold"/>
            </a:endParaRPr>
          </a:p>
        </p:txBody>
      </p:sp>
      <p:pic>
        <p:nvPicPr>
          <p:cNvPr id="153" name="Google Shape;153;p19"/>
          <p:cNvPicPr preferRelativeResize="0"/>
          <p:nvPr/>
        </p:nvPicPr>
        <p:blipFill>
          <a:blip r:embed="rId4">
            <a:alphaModFix/>
          </a:blip>
          <a:stretch>
            <a:fillRect/>
          </a:stretch>
        </p:blipFill>
        <p:spPr>
          <a:xfrm>
            <a:off x="8298480" y="4288926"/>
            <a:ext cx="845519" cy="847597"/>
          </a:xfrm>
          <a:prstGeom prst="rect">
            <a:avLst/>
          </a:prstGeom>
          <a:noFill/>
          <a:ln>
            <a:noFill/>
          </a:ln>
        </p:spPr>
      </p:pic>
      <p:pic>
        <p:nvPicPr>
          <p:cNvPr id="154" name="Google Shape;154;p19"/>
          <p:cNvPicPr preferRelativeResize="0"/>
          <p:nvPr/>
        </p:nvPicPr>
        <p:blipFill>
          <a:blip r:embed="rId5">
            <a:alphaModFix/>
          </a:blip>
          <a:stretch>
            <a:fillRect/>
          </a:stretch>
        </p:blipFill>
        <p:spPr>
          <a:xfrm rot="10800000">
            <a:off x="8165375" y="4177728"/>
            <a:ext cx="352325" cy="353175"/>
          </a:xfrm>
          <a:prstGeom prst="rect">
            <a:avLst/>
          </a:prstGeom>
          <a:noFill/>
          <a:ln>
            <a:noFill/>
          </a:ln>
        </p:spPr>
      </p:pic>
      <p:pic>
        <p:nvPicPr>
          <p:cNvPr id="155" name="Google Shape;155;p19"/>
          <p:cNvPicPr preferRelativeResize="0"/>
          <p:nvPr/>
        </p:nvPicPr>
        <p:blipFill>
          <a:blip r:embed="rId6">
            <a:alphaModFix/>
          </a:blip>
          <a:stretch>
            <a:fillRect/>
          </a:stretch>
        </p:blipFill>
        <p:spPr>
          <a:xfrm>
            <a:off x="513225" y="4513798"/>
            <a:ext cx="863151" cy="39147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A2A2A"/>
        </a:solidFill>
      </p:bgPr>
    </p:bg>
    <p:spTree>
      <p:nvGrpSpPr>
        <p:cNvPr id="159" name="Shape 159"/>
        <p:cNvGrpSpPr/>
        <p:nvPr/>
      </p:nvGrpSpPr>
      <p:grpSpPr>
        <a:xfrm>
          <a:off x="0" y="0"/>
          <a:ext cx="0" cy="0"/>
          <a:chOff x="0" y="0"/>
          <a:chExt cx="0" cy="0"/>
        </a:xfrm>
      </p:grpSpPr>
      <p:sp>
        <p:nvSpPr>
          <p:cNvPr id="160" name="Google Shape;160;p20"/>
          <p:cNvSpPr txBox="1"/>
          <p:nvPr/>
        </p:nvSpPr>
        <p:spPr>
          <a:xfrm>
            <a:off x="639875" y="1904900"/>
            <a:ext cx="5029200" cy="1400700"/>
          </a:xfrm>
          <a:prstGeom prst="rect">
            <a:avLst/>
          </a:prstGeom>
          <a:noFill/>
          <a:ln>
            <a:noFill/>
          </a:ln>
        </p:spPr>
        <p:txBody>
          <a:bodyPr anchorCtr="0" anchor="t" bIns="45725" lIns="45725" spcFirstLastPara="1" rIns="45725" wrap="square" tIns="45725">
            <a:spAutoFit/>
          </a:bodyPr>
          <a:lstStyle/>
          <a:p>
            <a:pPr indent="0" lvl="0" marL="0" rtl="0" algn="l">
              <a:spcBef>
                <a:spcPts val="0"/>
              </a:spcBef>
              <a:spcAft>
                <a:spcPts val="0"/>
              </a:spcAft>
              <a:buNone/>
            </a:pPr>
            <a:r>
              <a:rPr lang="es" sz="8500">
                <a:solidFill>
                  <a:srgbClr val="FFDB00"/>
                </a:solidFill>
                <a:latin typeface="Proxima Nova Extrabold"/>
                <a:ea typeface="Proxima Nova Extrabold"/>
                <a:cs typeface="Proxima Nova Extrabold"/>
                <a:sym typeface="Proxima Nova Extrabold"/>
              </a:rPr>
              <a:t>Gracias</a:t>
            </a:r>
            <a:r>
              <a:rPr lang="es" sz="8500">
                <a:solidFill>
                  <a:srgbClr val="FFDB00"/>
                </a:solidFill>
                <a:latin typeface="Proxima Nova Extrabold"/>
                <a:ea typeface="Proxima Nova Extrabold"/>
                <a:cs typeface="Proxima Nova Extrabold"/>
                <a:sym typeface="Proxima Nova Extrabold"/>
              </a:rPr>
              <a:t>.</a:t>
            </a:r>
            <a:endParaRPr sz="8500">
              <a:solidFill>
                <a:srgbClr val="FFDB00"/>
              </a:solidFill>
              <a:latin typeface="Proxima Nova Extrabold"/>
              <a:ea typeface="Proxima Nova Extrabold"/>
              <a:cs typeface="Proxima Nova Extrabold"/>
              <a:sym typeface="Proxima Nova Extrabold"/>
            </a:endParaRPr>
          </a:p>
        </p:txBody>
      </p:sp>
      <p:pic>
        <p:nvPicPr>
          <p:cNvPr id="161" name="Google Shape;161;p20"/>
          <p:cNvPicPr preferRelativeResize="0"/>
          <p:nvPr/>
        </p:nvPicPr>
        <p:blipFill>
          <a:blip r:embed="rId3">
            <a:alphaModFix/>
          </a:blip>
          <a:stretch>
            <a:fillRect/>
          </a:stretch>
        </p:blipFill>
        <p:spPr>
          <a:xfrm>
            <a:off x="7835800" y="3832093"/>
            <a:ext cx="1308200" cy="1311400"/>
          </a:xfrm>
          <a:prstGeom prst="rect">
            <a:avLst/>
          </a:prstGeom>
          <a:noFill/>
          <a:ln>
            <a:noFill/>
          </a:ln>
        </p:spPr>
      </p:pic>
      <p:pic>
        <p:nvPicPr>
          <p:cNvPr id="162" name="Google Shape;162;p20"/>
          <p:cNvPicPr preferRelativeResize="0"/>
          <p:nvPr/>
        </p:nvPicPr>
        <p:blipFill>
          <a:blip r:embed="rId4">
            <a:alphaModFix/>
          </a:blip>
          <a:stretch>
            <a:fillRect/>
          </a:stretch>
        </p:blipFill>
        <p:spPr>
          <a:xfrm>
            <a:off x="7685442" y="3654500"/>
            <a:ext cx="386409" cy="387350"/>
          </a:xfrm>
          <a:prstGeom prst="rect">
            <a:avLst/>
          </a:prstGeom>
          <a:noFill/>
          <a:ln>
            <a:noFill/>
          </a:ln>
        </p:spPr>
      </p:pic>
      <p:pic>
        <p:nvPicPr>
          <p:cNvPr id="163" name="Google Shape;163;p20"/>
          <p:cNvPicPr preferRelativeResize="0"/>
          <p:nvPr/>
        </p:nvPicPr>
        <p:blipFill rotWithShape="1">
          <a:blip r:embed="rId5">
            <a:alphaModFix/>
          </a:blip>
          <a:srcRect b="0" l="39242" r="0" t="34271"/>
          <a:stretch/>
        </p:blipFill>
        <p:spPr>
          <a:xfrm>
            <a:off x="0" y="0"/>
            <a:ext cx="1998427" cy="1057426"/>
          </a:xfrm>
          <a:prstGeom prst="rect">
            <a:avLst/>
          </a:prstGeom>
          <a:noFill/>
          <a:ln>
            <a:noFill/>
          </a:ln>
        </p:spPr>
      </p:pic>
      <p:pic>
        <p:nvPicPr>
          <p:cNvPr id="164" name="Google Shape;164;p20"/>
          <p:cNvPicPr preferRelativeResize="0"/>
          <p:nvPr/>
        </p:nvPicPr>
        <p:blipFill rotWithShape="1">
          <a:blip r:embed="rId6">
            <a:alphaModFix/>
          </a:blip>
          <a:srcRect b="-8535" l="0" r="0" t="-8547"/>
          <a:stretch/>
        </p:blipFill>
        <p:spPr>
          <a:xfrm>
            <a:off x="1938325" y="4476526"/>
            <a:ext cx="386400" cy="325279"/>
          </a:xfrm>
          <a:prstGeom prst="rect">
            <a:avLst/>
          </a:prstGeom>
          <a:noFill/>
          <a:ln>
            <a:noFill/>
          </a:ln>
        </p:spPr>
      </p:pic>
      <p:pic>
        <p:nvPicPr>
          <p:cNvPr id="165" name="Google Shape;165;p20"/>
          <p:cNvPicPr preferRelativeResize="0"/>
          <p:nvPr/>
        </p:nvPicPr>
        <p:blipFill>
          <a:blip r:embed="rId7">
            <a:alphaModFix/>
          </a:blip>
          <a:stretch>
            <a:fillRect/>
          </a:stretch>
        </p:blipFill>
        <p:spPr>
          <a:xfrm>
            <a:off x="760850" y="4309375"/>
            <a:ext cx="1085725" cy="49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64646"/>
        </a:solidFill>
      </p:bgPr>
    </p:bg>
    <p:spTree>
      <p:nvGrpSpPr>
        <p:cNvPr id="169" name="Shape 169"/>
        <p:cNvGrpSpPr/>
        <p:nvPr/>
      </p:nvGrpSpPr>
      <p:grpSpPr>
        <a:xfrm>
          <a:off x="0" y="0"/>
          <a:ext cx="0" cy="0"/>
          <a:chOff x="0" y="0"/>
          <a:chExt cx="0" cy="0"/>
        </a:xfrm>
      </p:grpSpPr>
      <p:sp>
        <p:nvSpPr>
          <p:cNvPr id="170" name="Google Shape;170;p21"/>
          <p:cNvSpPr txBox="1"/>
          <p:nvPr/>
        </p:nvSpPr>
        <p:spPr>
          <a:xfrm>
            <a:off x="416300" y="338775"/>
            <a:ext cx="3926100" cy="6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3000">
                <a:solidFill>
                  <a:srgbClr val="EEEEEE"/>
                </a:solidFill>
                <a:latin typeface="Proxima Nova Semibold"/>
                <a:ea typeface="Proxima Nova Semibold"/>
                <a:cs typeface="Proxima Nova Semibold"/>
                <a:sym typeface="Proxima Nova Semibold"/>
              </a:rPr>
              <a:t>Logos |</a:t>
            </a:r>
            <a:r>
              <a:rPr lang="es" sz="3000">
                <a:solidFill>
                  <a:srgbClr val="FFDB00"/>
                </a:solidFill>
                <a:latin typeface="Proxima Nova Semibold"/>
                <a:ea typeface="Proxima Nova Semibold"/>
                <a:cs typeface="Proxima Nova Semibold"/>
                <a:sym typeface="Proxima Nova Semibold"/>
              </a:rPr>
              <a:t> </a:t>
            </a:r>
            <a:r>
              <a:rPr lang="es" sz="3000">
                <a:solidFill>
                  <a:srgbClr val="FFDB00"/>
                </a:solidFill>
                <a:latin typeface="Proxima Nova Extrabold"/>
                <a:ea typeface="Proxima Nova Extrabold"/>
                <a:cs typeface="Proxima Nova Extrabold"/>
                <a:sym typeface="Proxima Nova Extrabold"/>
              </a:rPr>
              <a:t>Bootcamp</a:t>
            </a:r>
            <a:endParaRPr sz="3000">
              <a:solidFill>
                <a:srgbClr val="FFDB00"/>
              </a:solidFill>
              <a:latin typeface="Proxima Nova Extrabold"/>
              <a:ea typeface="Proxima Nova Extrabold"/>
              <a:cs typeface="Proxima Nova Extrabold"/>
              <a:sym typeface="Proxima Nova Extrabold"/>
            </a:endParaRPr>
          </a:p>
        </p:txBody>
      </p:sp>
      <p:pic>
        <p:nvPicPr>
          <p:cNvPr id="171" name="Google Shape;171;p21"/>
          <p:cNvPicPr preferRelativeResize="0"/>
          <p:nvPr/>
        </p:nvPicPr>
        <p:blipFill>
          <a:blip r:embed="rId3">
            <a:alphaModFix/>
          </a:blip>
          <a:stretch>
            <a:fillRect/>
          </a:stretch>
        </p:blipFill>
        <p:spPr>
          <a:xfrm>
            <a:off x="499075" y="1389725"/>
            <a:ext cx="1927650" cy="874275"/>
          </a:xfrm>
          <a:prstGeom prst="rect">
            <a:avLst/>
          </a:prstGeom>
          <a:noFill/>
          <a:ln>
            <a:noFill/>
          </a:ln>
        </p:spPr>
      </p:pic>
      <p:pic>
        <p:nvPicPr>
          <p:cNvPr id="172" name="Google Shape;172;p21"/>
          <p:cNvPicPr preferRelativeResize="0"/>
          <p:nvPr/>
        </p:nvPicPr>
        <p:blipFill rotWithShape="1">
          <a:blip r:embed="rId4">
            <a:alphaModFix/>
          </a:blip>
          <a:srcRect b="0" l="0" r="0" t="0"/>
          <a:stretch/>
        </p:blipFill>
        <p:spPr>
          <a:xfrm>
            <a:off x="2696125" y="1389725"/>
            <a:ext cx="1927650" cy="874275"/>
          </a:xfrm>
          <a:prstGeom prst="rect">
            <a:avLst/>
          </a:prstGeom>
          <a:noFill/>
          <a:ln>
            <a:noFill/>
          </a:ln>
        </p:spPr>
      </p:pic>
      <p:pic>
        <p:nvPicPr>
          <p:cNvPr id="173" name="Google Shape;173;p21"/>
          <p:cNvPicPr preferRelativeResize="0"/>
          <p:nvPr/>
        </p:nvPicPr>
        <p:blipFill rotWithShape="1">
          <a:blip r:embed="rId5">
            <a:alphaModFix/>
          </a:blip>
          <a:srcRect b="0" l="0" r="0" t="0"/>
          <a:stretch/>
        </p:blipFill>
        <p:spPr>
          <a:xfrm>
            <a:off x="4978100" y="1389725"/>
            <a:ext cx="1927650" cy="874275"/>
          </a:xfrm>
          <a:prstGeom prst="rect">
            <a:avLst/>
          </a:prstGeom>
          <a:noFill/>
          <a:ln>
            <a:noFill/>
          </a:ln>
        </p:spPr>
      </p:pic>
      <p:sp>
        <p:nvSpPr>
          <p:cNvPr id="174" name="Google Shape;174;p21"/>
          <p:cNvSpPr/>
          <p:nvPr/>
        </p:nvSpPr>
        <p:spPr>
          <a:xfrm>
            <a:off x="499075" y="2571750"/>
            <a:ext cx="6406800" cy="222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1"/>
          <p:cNvPicPr preferRelativeResize="0"/>
          <p:nvPr/>
        </p:nvPicPr>
        <p:blipFill>
          <a:blip r:embed="rId6">
            <a:alphaModFix/>
          </a:blip>
          <a:stretch>
            <a:fillRect/>
          </a:stretch>
        </p:blipFill>
        <p:spPr>
          <a:xfrm>
            <a:off x="913238" y="2761450"/>
            <a:ext cx="1652870" cy="826431"/>
          </a:xfrm>
          <a:prstGeom prst="rect">
            <a:avLst/>
          </a:prstGeom>
          <a:noFill/>
          <a:ln>
            <a:noFill/>
          </a:ln>
        </p:spPr>
      </p:pic>
      <p:pic>
        <p:nvPicPr>
          <p:cNvPr id="176" name="Google Shape;176;p21"/>
          <p:cNvPicPr preferRelativeResize="0"/>
          <p:nvPr/>
        </p:nvPicPr>
        <p:blipFill rotWithShape="1">
          <a:blip r:embed="rId7">
            <a:alphaModFix/>
          </a:blip>
          <a:srcRect b="0" l="0" r="0" t="0"/>
          <a:stretch/>
        </p:blipFill>
        <p:spPr>
          <a:xfrm>
            <a:off x="2797105" y="2761450"/>
            <a:ext cx="1652870" cy="826431"/>
          </a:xfrm>
          <a:prstGeom prst="rect">
            <a:avLst/>
          </a:prstGeom>
          <a:noFill/>
          <a:ln>
            <a:noFill/>
          </a:ln>
        </p:spPr>
      </p:pic>
      <p:pic>
        <p:nvPicPr>
          <p:cNvPr id="177" name="Google Shape;177;p21"/>
          <p:cNvPicPr preferRelativeResize="0"/>
          <p:nvPr/>
        </p:nvPicPr>
        <p:blipFill rotWithShape="1">
          <a:blip r:embed="rId8">
            <a:alphaModFix/>
          </a:blip>
          <a:srcRect b="0" l="0" r="0" t="0"/>
          <a:stretch/>
        </p:blipFill>
        <p:spPr>
          <a:xfrm>
            <a:off x="4753793" y="2761450"/>
            <a:ext cx="1652870" cy="826431"/>
          </a:xfrm>
          <a:prstGeom prst="rect">
            <a:avLst/>
          </a:prstGeom>
          <a:noFill/>
          <a:ln>
            <a:noFill/>
          </a:ln>
        </p:spPr>
      </p:pic>
      <p:pic>
        <p:nvPicPr>
          <p:cNvPr id="178" name="Google Shape;178;p21"/>
          <p:cNvPicPr preferRelativeResize="0"/>
          <p:nvPr/>
        </p:nvPicPr>
        <p:blipFill rotWithShape="1">
          <a:blip r:embed="rId9">
            <a:alphaModFix/>
          </a:blip>
          <a:srcRect b="0" l="0" r="0" t="0"/>
          <a:stretch/>
        </p:blipFill>
        <p:spPr>
          <a:xfrm>
            <a:off x="913238" y="3820293"/>
            <a:ext cx="1652870" cy="826431"/>
          </a:xfrm>
          <a:prstGeom prst="rect">
            <a:avLst/>
          </a:prstGeom>
          <a:noFill/>
          <a:ln>
            <a:noFill/>
          </a:ln>
        </p:spPr>
      </p:pic>
      <p:pic>
        <p:nvPicPr>
          <p:cNvPr id="179" name="Google Shape;179;p21"/>
          <p:cNvPicPr preferRelativeResize="0"/>
          <p:nvPr/>
        </p:nvPicPr>
        <p:blipFill rotWithShape="1">
          <a:blip r:embed="rId10">
            <a:alphaModFix/>
          </a:blip>
          <a:srcRect b="0" l="0" r="0" t="0"/>
          <a:stretch/>
        </p:blipFill>
        <p:spPr>
          <a:xfrm>
            <a:off x="2797105" y="3820293"/>
            <a:ext cx="1652870" cy="82643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